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5280"/>
  </p:normalViewPr>
  <p:slideViewPr>
    <p:cSldViewPr snapToGrid="0" snapToObjects="1">
      <p:cViewPr varScale="1">
        <p:scale>
          <a:sx n="91" d="100"/>
          <a:sy n="91" d="100"/>
        </p:scale>
        <p:origin x="2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650D18-8DCF-4C4F-B202-0EACB93FC7D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A13ACC9-6BC2-5744-A26A-1EF31F31306A}">
      <dgm:prSet phldrT="[Text]"/>
      <dgm:spPr/>
      <dgm:t>
        <a:bodyPr/>
        <a:lstStyle/>
        <a:p>
          <a:r>
            <a:rPr lang="en-US" dirty="0"/>
            <a:t>Import fetch library</a:t>
          </a:r>
        </a:p>
      </dgm:t>
    </dgm:pt>
    <dgm:pt modelId="{82E62672-3B77-7E4C-9EB7-6630CAC1E460}" type="parTrans" cxnId="{D0EB04FC-87E8-D04D-B92F-3833262A89C6}">
      <dgm:prSet/>
      <dgm:spPr/>
      <dgm:t>
        <a:bodyPr/>
        <a:lstStyle/>
        <a:p>
          <a:endParaRPr lang="en-US"/>
        </a:p>
      </dgm:t>
    </dgm:pt>
    <dgm:pt modelId="{F4CDC959-214E-104A-8317-E387C4F4B3C6}" type="sibTrans" cxnId="{D0EB04FC-87E8-D04D-B92F-3833262A89C6}">
      <dgm:prSet/>
      <dgm:spPr/>
      <dgm:t>
        <a:bodyPr/>
        <a:lstStyle/>
        <a:p>
          <a:endParaRPr lang="en-US"/>
        </a:p>
      </dgm:t>
    </dgm:pt>
    <dgm:pt modelId="{7147542F-C06D-0A45-974A-83B0CB23E08D}">
      <dgm:prSet phldrT="[Text]"/>
      <dgm:spPr/>
      <dgm:t>
        <a:bodyPr/>
        <a:lstStyle/>
        <a:p>
          <a:r>
            <a:rPr lang="en-US" dirty="0"/>
            <a:t>Send URL</a:t>
          </a:r>
        </a:p>
      </dgm:t>
    </dgm:pt>
    <dgm:pt modelId="{C7B7E016-F631-3A4E-8517-723EEBC8718A}" type="parTrans" cxnId="{113DF6C6-060E-9049-94E9-5E3AE0CA009F}">
      <dgm:prSet/>
      <dgm:spPr/>
      <dgm:t>
        <a:bodyPr/>
        <a:lstStyle/>
        <a:p>
          <a:endParaRPr lang="en-US"/>
        </a:p>
      </dgm:t>
    </dgm:pt>
    <dgm:pt modelId="{FEC67618-AFB0-4C42-8683-5DB7822D3BC0}" type="sibTrans" cxnId="{113DF6C6-060E-9049-94E9-5E3AE0CA009F}">
      <dgm:prSet/>
      <dgm:spPr/>
      <dgm:t>
        <a:bodyPr/>
        <a:lstStyle/>
        <a:p>
          <a:endParaRPr lang="en-US"/>
        </a:p>
      </dgm:t>
    </dgm:pt>
    <dgm:pt modelId="{D195F617-705D-4A43-AFC3-131D999CE4B9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r>
            <a:rPr lang="en-US" dirty="0"/>
            <a:t> of data with pandas</a:t>
          </a:r>
        </a:p>
      </dgm:t>
    </dgm:pt>
    <dgm:pt modelId="{1430A852-857B-EB44-B41E-90D05795BDD3}" type="parTrans" cxnId="{9BFE2EF3-2E15-4F45-9113-57AA3B276F18}">
      <dgm:prSet/>
      <dgm:spPr/>
      <dgm:t>
        <a:bodyPr/>
        <a:lstStyle/>
        <a:p>
          <a:endParaRPr lang="en-US"/>
        </a:p>
      </dgm:t>
    </dgm:pt>
    <dgm:pt modelId="{903B47B5-F4CD-8644-B0C7-2BC047FF0EED}" type="sibTrans" cxnId="{9BFE2EF3-2E15-4F45-9113-57AA3B276F18}">
      <dgm:prSet/>
      <dgm:spPr/>
      <dgm:t>
        <a:bodyPr/>
        <a:lstStyle/>
        <a:p>
          <a:endParaRPr lang="en-US"/>
        </a:p>
      </dgm:t>
    </dgm:pt>
    <dgm:pt modelId="{C90FA98E-6EE6-AC4F-88E7-E0710F452C94}" type="pres">
      <dgm:prSet presAssocID="{58650D18-8DCF-4C4F-B202-0EACB93FC7D1}" presName="Name0" presStyleCnt="0">
        <dgm:presLayoutVars>
          <dgm:dir/>
          <dgm:resizeHandles val="exact"/>
        </dgm:presLayoutVars>
      </dgm:prSet>
      <dgm:spPr/>
    </dgm:pt>
    <dgm:pt modelId="{F3320468-4FF5-C54B-9463-6F94B907B1A4}" type="pres">
      <dgm:prSet presAssocID="{0A13ACC9-6BC2-5744-A26A-1EF31F31306A}" presName="node" presStyleLbl="node1" presStyleIdx="0" presStyleCnt="3">
        <dgm:presLayoutVars>
          <dgm:bulletEnabled val="1"/>
        </dgm:presLayoutVars>
      </dgm:prSet>
      <dgm:spPr/>
    </dgm:pt>
    <dgm:pt modelId="{170C0107-C4EE-BE4D-A52E-78BC91EB6720}" type="pres">
      <dgm:prSet presAssocID="{F4CDC959-214E-104A-8317-E387C4F4B3C6}" presName="sibTrans" presStyleLbl="sibTrans2D1" presStyleIdx="0" presStyleCnt="2"/>
      <dgm:spPr/>
    </dgm:pt>
    <dgm:pt modelId="{B6FB4FA6-C136-874C-BFA0-97518981745D}" type="pres">
      <dgm:prSet presAssocID="{F4CDC959-214E-104A-8317-E387C4F4B3C6}" presName="connectorText" presStyleLbl="sibTrans2D1" presStyleIdx="0" presStyleCnt="2"/>
      <dgm:spPr/>
    </dgm:pt>
    <dgm:pt modelId="{54DA4539-1FAB-6345-8DC3-CFC7C5C94083}" type="pres">
      <dgm:prSet presAssocID="{7147542F-C06D-0A45-974A-83B0CB23E08D}" presName="node" presStyleLbl="node1" presStyleIdx="1" presStyleCnt="3">
        <dgm:presLayoutVars>
          <dgm:bulletEnabled val="1"/>
        </dgm:presLayoutVars>
      </dgm:prSet>
      <dgm:spPr/>
    </dgm:pt>
    <dgm:pt modelId="{A206B35C-6B28-C54F-9C7C-83F288B9F68B}" type="pres">
      <dgm:prSet presAssocID="{FEC67618-AFB0-4C42-8683-5DB7822D3BC0}" presName="sibTrans" presStyleLbl="sibTrans2D1" presStyleIdx="1" presStyleCnt="2"/>
      <dgm:spPr/>
    </dgm:pt>
    <dgm:pt modelId="{63890B55-9581-1A42-9C45-5C640D59ECE3}" type="pres">
      <dgm:prSet presAssocID="{FEC67618-AFB0-4C42-8683-5DB7822D3BC0}" presName="connectorText" presStyleLbl="sibTrans2D1" presStyleIdx="1" presStyleCnt="2"/>
      <dgm:spPr/>
    </dgm:pt>
    <dgm:pt modelId="{32725728-99AF-9746-ABE3-C3A857DE7791}" type="pres">
      <dgm:prSet presAssocID="{D195F617-705D-4A43-AFC3-131D999CE4B9}" presName="node" presStyleLbl="node1" presStyleIdx="2" presStyleCnt="3">
        <dgm:presLayoutVars>
          <dgm:bulletEnabled val="1"/>
        </dgm:presLayoutVars>
      </dgm:prSet>
      <dgm:spPr/>
    </dgm:pt>
  </dgm:ptLst>
  <dgm:cxnLst>
    <dgm:cxn modelId="{C10A510B-0CEE-0144-9E1B-9089EFEE9F33}" type="presOf" srcId="{D195F617-705D-4A43-AFC3-131D999CE4B9}" destId="{32725728-99AF-9746-ABE3-C3A857DE7791}" srcOrd="0" destOrd="0" presId="urn:microsoft.com/office/officeart/2005/8/layout/process1"/>
    <dgm:cxn modelId="{3B97CA15-63EA-364B-BD17-BD514E585F00}" type="presOf" srcId="{FEC67618-AFB0-4C42-8683-5DB7822D3BC0}" destId="{63890B55-9581-1A42-9C45-5C640D59ECE3}" srcOrd="1" destOrd="0" presId="urn:microsoft.com/office/officeart/2005/8/layout/process1"/>
    <dgm:cxn modelId="{917ACE1A-3F56-7543-AA13-40825420E7C3}" type="presOf" srcId="{FEC67618-AFB0-4C42-8683-5DB7822D3BC0}" destId="{A206B35C-6B28-C54F-9C7C-83F288B9F68B}" srcOrd="0" destOrd="0" presId="urn:microsoft.com/office/officeart/2005/8/layout/process1"/>
    <dgm:cxn modelId="{7A5ABF63-246C-4B4E-9FC4-5182B0382D8B}" type="presOf" srcId="{F4CDC959-214E-104A-8317-E387C4F4B3C6}" destId="{170C0107-C4EE-BE4D-A52E-78BC91EB6720}" srcOrd="0" destOrd="0" presId="urn:microsoft.com/office/officeart/2005/8/layout/process1"/>
    <dgm:cxn modelId="{A35A9BB6-98B8-4142-A2BD-3C3C6BE48581}" type="presOf" srcId="{0A13ACC9-6BC2-5744-A26A-1EF31F31306A}" destId="{F3320468-4FF5-C54B-9463-6F94B907B1A4}" srcOrd="0" destOrd="0" presId="urn:microsoft.com/office/officeart/2005/8/layout/process1"/>
    <dgm:cxn modelId="{F79029C1-C09D-2242-9ED3-24DCC71C7A50}" type="presOf" srcId="{F4CDC959-214E-104A-8317-E387C4F4B3C6}" destId="{B6FB4FA6-C136-874C-BFA0-97518981745D}" srcOrd="1" destOrd="0" presId="urn:microsoft.com/office/officeart/2005/8/layout/process1"/>
    <dgm:cxn modelId="{2B6970C4-B86D-3F40-8DB3-3EFEB82E346B}" type="presOf" srcId="{58650D18-8DCF-4C4F-B202-0EACB93FC7D1}" destId="{C90FA98E-6EE6-AC4F-88E7-E0710F452C94}" srcOrd="0" destOrd="0" presId="urn:microsoft.com/office/officeart/2005/8/layout/process1"/>
    <dgm:cxn modelId="{113DF6C6-060E-9049-94E9-5E3AE0CA009F}" srcId="{58650D18-8DCF-4C4F-B202-0EACB93FC7D1}" destId="{7147542F-C06D-0A45-974A-83B0CB23E08D}" srcOrd="1" destOrd="0" parTransId="{C7B7E016-F631-3A4E-8517-723EEBC8718A}" sibTransId="{FEC67618-AFB0-4C42-8683-5DB7822D3BC0}"/>
    <dgm:cxn modelId="{43EDFFF2-F0B5-CE4C-931D-2259091F34FC}" type="presOf" srcId="{7147542F-C06D-0A45-974A-83B0CB23E08D}" destId="{54DA4539-1FAB-6345-8DC3-CFC7C5C94083}" srcOrd="0" destOrd="0" presId="urn:microsoft.com/office/officeart/2005/8/layout/process1"/>
    <dgm:cxn modelId="{9BFE2EF3-2E15-4F45-9113-57AA3B276F18}" srcId="{58650D18-8DCF-4C4F-B202-0EACB93FC7D1}" destId="{D195F617-705D-4A43-AFC3-131D999CE4B9}" srcOrd="2" destOrd="0" parTransId="{1430A852-857B-EB44-B41E-90D05795BDD3}" sibTransId="{903B47B5-F4CD-8644-B0C7-2BC047FF0EED}"/>
    <dgm:cxn modelId="{D0EB04FC-87E8-D04D-B92F-3833262A89C6}" srcId="{58650D18-8DCF-4C4F-B202-0EACB93FC7D1}" destId="{0A13ACC9-6BC2-5744-A26A-1EF31F31306A}" srcOrd="0" destOrd="0" parTransId="{82E62672-3B77-7E4C-9EB7-6630CAC1E460}" sibTransId="{F4CDC959-214E-104A-8317-E387C4F4B3C6}"/>
    <dgm:cxn modelId="{A37B8163-7768-6F42-BDCC-390140FB1B4F}" type="presParOf" srcId="{C90FA98E-6EE6-AC4F-88E7-E0710F452C94}" destId="{F3320468-4FF5-C54B-9463-6F94B907B1A4}" srcOrd="0" destOrd="0" presId="urn:microsoft.com/office/officeart/2005/8/layout/process1"/>
    <dgm:cxn modelId="{DA5561F8-076A-6241-A6CA-F62ACDD2DC29}" type="presParOf" srcId="{C90FA98E-6EE6-AC4F-88E7-E0710F452C94}" destId="{170C0107-C4EE-BE4D-A52E-78BC91EB6720}" srcOrd="1" destOrd="0" presId="urn:microsoft.com/office/officeart/2005/8/layout/process1"/>
    <dgm:cxn modelId="{92BCB9D4-AA39-174B-ABA8-DA1DF3AFC582}" type="presParOf" srcId="{170C0107-C4EE-BE4D-A52E-78BC91EB6720}" destId="{B6FB4FA6-C136-874C-BFA0-97518981745D}" srcOrd="0" destOrd="0" presId="urn:microsoft.com/office/officeart/2005/8/layout/process1"/>
    <dgm:cxn modelId="{617DD5B5-6B4F-F14D-8A71-3B27269FE63D}" type="presParOf" srcId="{C90FA98E-6EE6-AC4F-88E7-E0710F452C94}" destId="{54DA4539-1FAB-6345-8DC3-CFC7C5C94083}" srcOrd="2" destOrd="0" presId="urn:microsoft.com/office/officeart/2005/8/layout/process1"/>
    <dgm:cxn modelId="{E39A24DF-3504-EA4A-936D-A685E2CA3F5E}" type="presParOf" srcId="{C90FA98E-6EE6-AC4F-88E7-E0710F452C94}" destId="{A206B35C-6B28-C54F-9C7C-83F288B9F68B}" srcOrd="3" destOrd="0" presId="urn:microsoft.com/office/officeart/2005/8/layout/process1"/>
    <dgm:cxn modelId="{503C5706-D5D9-054B-AB0A-D6EC2B614F7E}" type="presParOf" srcId="{A206B35C-6B28-C54F-9C7C-83F288B9F68B}" destId="{63890B55-9581-1A42-9C45-5C640D59ECE3}" srcOrd="0" destOrd="0" presId="urn:microsoft.com/office/officeart/2005/8/layout/process1"/>
    <dgm:cxn modelId="{EE008F15-E9B6-B847-961D-DB831A706BED}" type="presParOf" srcId="{C90FA98E-6EE6-AC4F-88E7-E0710F452C94}" destId="{32725728-99AF-9746-ABE3-C3A857DE779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650D18-8DCF-4C4F-B202-0EACB93FC7D1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A13ACC9-6BC2-5744-A26A-1EF31F31306A}">
      <dgm:prSet phldrT="[Text]"/>
      <dgm:spPr/>
      <dgm:t>
        <a:bodyPr/>
        <a:lstStyle/>
        <a:p>
          <a:r>
            <a:rPr lang="en-US" dirty="0"/>
            <a:t>HTTP Get command</a:t>
          </a:r>
        </a:p>
      </dgm:t>
    </dgm:pt>
    <dgm:pt modelId="{82E62672-3B77-7E4C-9EB7-6630CAC1E460}" type="parTrans" cxnId="{D0EB04FC-87E8-D04D-B92F-3833262A89C6}">
      <dgm:prSet/>
      <dgm:spPr/>
      <dgm:t>
        <a:bodyPr/>
        <a:lstStyle/>
        <a:p>
          <a:endParaRPr lang="en-US"/>
        </a:p>
      </dgm:t>
    </dgm:pt>
    <dgm:pt modelId="{F4CDC959-214E-104A-8317-E387C4F4B3C6}" type="sibTrans" cxnId="{D0EB04FC-87E8-D04D-B92F-3833262A89C6}">
      <dgm:prSet/>
      <dgm:spPr/>
      <dgm:t>
        <a:bodyPr/>
        <a:lstStyle/>
        <a:p>
          <a:endParaRPr lang="en-US"/>
        </a:p>
      </dgm:t>
    </dgm:pt>
    <dgm:pt modelId="{7147542F-C06D-0A45-974A-83B0CB23E08D}">
      <dgm:prSet phldrT="[Text]"/>
      <dgm:spPr/>
      <dgm:t>
        <a:bodyPr/>
        <a:lstStyle/>
        <a:p>
          <a:r>
            <a:rPr lang="en-US" dirty="0"/>
            <a:t>Beautiful Soup library to create </a:t>
          </a:r>
          <a:r>
            <a:rPr lang="en-US" dirty="0" err="1"/>
            <a:t>dataframe</a:t>
          </a:r>
          <a:endParaRPr lang="en-US" dirty="0"/>
        </a:p>
      </dgm:t>
    </dgm:pt>
    <dgm:pt modelId="{C7B7E016-F631-3A4E-8517-723EEBC8718A}" type="parTrans" cxnId="{113DF6C6-060E-9049-94E9-5E3AE0CA009F}">
      <dgm:prSet/>
      <dgm:spPr/>
      <dgm:t>
        <a:bodyPr/>
        <a:lstStyle/>
        <a:p>
          <a:endParaRPr lang="en-US"/>
        </a:p>
      </dgm:t>
    </dgm:pt>
    <dgm:pt modelId="{FEC67618-AFB0-4C42-8683-5DB7822D3BC0}" type="sibTrans" cxnId="{113DF6C6-060E-9049-94E9-5E3AE0CA009F}">
      <dgm:prSet/>
      <dgm:spPr/>
      <dgm:t>
        <a:bodyPr/>
        <a:lstStyle/>
        <a:p>
          <a:endParaRPr lang="en-US"/>
        </a:p>
      </dgm:t>
    </dgm:pt>
    <dgm:pt modelId="{D195F617-705D-4A43-AFC3-131D999CE4B9}">
      <dgm:prSet phldrT="[Text]"/>
      <dgm:spPr/>
      <dgm:t>
        <a:bodyPr/>
        <a:lstStyle/>
        <a:p>
          <a:r>
            <a:rPr lang="en-US" dirty="0"/>
            <a:t>convert </a:t>
          </a:r>
          <a:r>
            <a:rPr lang="en-US" dirty="0" err="1"/>
            <a:t>dataframe</a:t>
          </a:r>
          <a:r>
            <a:rPr lang="en-US" dirty="0"/>
            <a:t> to CSV for readability</a:t>
          </a:r>
        </a:p>
      </dgm:t>
    </dgm:pt>
    <dgm:pt modelId="{1430A852-857B-EB44-B41E-90D05795BDD3}" type="parTrans" cxnId="{9BFE2EF3-2E15-4F45-9113-57AA3B276F18}">
      <dgm:prSet/>
      <dgm:spPr/>
      <dgm:t>
        <a:bodyPr/>
        <a:lstStyle/>
        <a:p>
          <a:endParaRPr lang="en-US"/>
        </a:p>
      </dgm:t>
    </dgm:pt>
    <dgm:pt modelId="{903B47B5-F4CD-8644-B0C7-2BC047FF0EED}" type="sibTrans" cxnId="{9BFE2EF3-2E15-4F45-9113-57AA3B276F18}">
      <dgm:prSet/>
      <dgm:spPr/>
      <dgm:t>
        <a:bodyPr/>
        <a:lstStyle/>
        <a:p>
          <a:endParaRPr lang="en-US"/>
        </a:p>
      </dgm:t>
    </dgm:pt>
    <dgm:pt modelId="{E3A15FDD-A4DF-4F44-8CD3-269F3C133A4A}">
      <dgm:prSet phldrT="[Text]"/>
      <dgm:spPr/>
      <dgm:t>
        <a:bodyPr/>
        <a:lstStyle/>
        <a:p>
          <a:r>
            <a:rPr lang="en-US" dirty="0"/>
            <a:t>Create Dictionary with launch records</a:t>
          </a:r>
        </a:p>
      </dgm:t>
    </dgm:pt>
    <dgm:pt modelId="{F73F2776-3FD7-FF40-8596-0DEEB692E4B7}" type="parTrans" cxnId="{37267199-8957-E442-A509-D93E3CD457E1}">
      <dgm:prSet/>
      <dgm:spPr/>
      <dgm:t>
        <a:bodyPr/>
        <a:lstStyle/>
        <a:p>
          <a:endParaRPr lang="en-US"/>
        </a:p>
      </dgm:t>
    </dgm:pt>
    <dgm:pt modelId="{68991CEB-41E3-F140-A750-D6147D0C3D84}" type="sibTrans" cxnId="{37267199-8957-E442-A509-D93E3CD457E1}">
      <dgm:prSet/>
      <dgm:spPr/>
      <dgm:t>
        <a:bodyPr/>
        <a:lstStyle/>
        <a:p>
          <a:endParaRPr lang="en-US"/>
        </a:p>
      </dgm:t>
    </dgm:pt>
    <dgm:pt modelId="{C90FA98E-6EE6-AC4F-88E7-E0710F452C94}" type="pres">
      <dgm:prSet presAssocID="{58650D18-8DCF-4C4F-B202-0EACB93FC7D1}" presName="Name0" presStyleCnt="0">
        <dgm:presLayoutVars>
          <dgm:dir/>
          <dgm:resizeHandles val="exact"/>
        </dgm:presLayoutVars>
      </dgm:prSet>
      <dgm:spPr/>
    </dgm:pt>
    <dgm:pt modelId="{F3320468-4FF5-C54B-9463-6F94B907B1A4}" type="pres">
      <dgm:prSet presAssocID="{0A13ACC9-6BC2-5744-A26A-1EF31F31306A}" presName="node" presStyleLbl="node1" presStyleIdx="0" presStyleCnt="4">
        <dgm:presLayoutVars>
          <dgm:bulletEnabled val="1"/>
        </dgm:presLayoutVars>
      </dgm:prSet>
      <dgm:spPr/>
    </dgm:pt>
    <dgm:pt modelId="{170C0107-C4EE-BE4D-A52E-78BC91EB6720}" type="pres">
      <dgm:prSet presAssocID="{F4CDC959-214E-104A-8317-E387C4F4B3C6}" presName="sibTrans" presStyleLbl="sibTrans2D1" presStyleIdx="0" presStyleCnt="3"/>
      <dgm:spPr/>
    </dgm:pt>
    <dgm:pt modelId="{B6FB4FA6-C136-874C-BFA0-97518981745D}" type="pres">
      <dgm:prSet presAssocID="{F4CDC959-214E-104A-8317-E387C4F4B3C6}" presName="connectorText" presStyleLbl="sibTrans2D1" presStyleIdx="0" presStyleCnt="3"/>
      <dgm:spPr/>
    </dgm:pt>
    <dgm:pt modelId="{54DA4539-1FAB-6345-8DC3-CFC7C5C94083}" type="pres">
      <dgm:prSet presAssocID="{7147542F-C06D-0A45-974A-83B0CB23E08D}" presName="node" presStyleLbl="node1" presStyleIdx="1" presStyleCnt="4">
        <dgm:presLayoutVars>
          <dgm:bulletEnabled val="1"/>
        </dgm:presLayoutVars>
      </dgm:prSet>
      <dgm:spPr/>
    </dgm:pt>
    <dgm:pt modelId="{A206B35C-6B28-C54F-9C7C-83F288B9F68B}" type="pres">
      <dgm:prSet presAssocID="{FEC67618-AFB0-4C42-8683-5DB7822D3BC0}" presName="sibTrans" presStyleLbl="sibTrans2D1" presStyleIdx="1" presStyleCnt="3"/>
      <dgm:spPr/>
    </dgm:pt>
    <dgm:pt modelId="{63890B55-9581-1A42-9C45-5C640D59ECE3}" type="pres">
      <dgm:prSet presAssocID="{FEC67618-AFB0-4C42-8683-5DB7822D3BC0}" presName="connectorText" presStyleLbl="sibTrans2D1" presStyleIdx="1" presStyleCnt="3"/>
      <dgm:spPr/>
    </dgm:pt>
    <dgm:pt modelId="{6639CA48-4825-1C4C-9117-EDCEEC5DED4C}" type="pres">
      <dgm:prSet presAssocID="{E3A15FDD-A4DF-4F44-8CD3-269F3C133A4A}" presName="node" presStyleLbl="node1" presStyleIdx="2" presStyleCnt="4">
        <dgm:presLayoutVars>
          <dgm:bulletEnabled val="1"/>
        </dgm:presLayoutVars>
      </dgm:prSet>
      <dgm:spPr/>
    </dgm:pt>
    <dgm:pt modelId="{D39F3EB4-82D5-C14D-AB92-254E1E2C9A82}" type="pres">
      <dgm:prSet presAssocID="{68991CEB-41E3-F140-A750-D6147D0C3D84}" presName="sibTrans" presStyleLbl="sibTrans2D1" presStyleIdx="2" presStyleCnt="3"/>
      <dgm:spPr/>
    </dgm:pt>
    <dgm:pt modelId="{84ECC27A-A4B7-F94A-B320-680C44D7C1C4}" type="pres">
      <dgm:prSet presAssocID="{68991CEB-41E3-F140-A750-D6147D0C3D84}" presName="connectorText" presStyleLbl="sibTrans2D1" presStyleIdx="2" presStyleCnt="3"/>
      <dgm:spPr/>
    </dgm:pt>
    <dgm:pt modelId="{32725728-99AF-9746-ABE3-C3A857DE7791}" type="pres">
      <dgm:prSet presAssocID="{D195F617-705D-4A43-AFC3-131D999CE4B9}" presName="node" presStyleLbl="node1" presStyleIdx="3" presStyleCnt="4">
        <dgm:presLayoutVars>
          <dgm:bulletEnabled val="1"/>
        </dgm:presLayoutVars>
      </dgm:prSet>
      <dgm:spPr/>
    </dgm:pt>
  </dgm:ptLst>
  <dgm:cxnLst>
    <dgm:cxn modelId="{C10A510B-0CEE-0144-9E1B-9089EFEE9F33}" type="presOf" srcId="{D195F617-705D-4A43-AFC3-131D999CE4B9}" destId="{32725728-99AF-9746-ABE3-C3A857DE7791}" srcOrd="0" destOrd="0" presId="urn:microsoft.com/office/officeart/2005/8/layout/process1"/>
    <dgm:cxn modelId="{3B97CA15-63EA-364B-BD17-BD514E585F00}" type="presOf" srcId="{FEC67618-AFB0-4C42-8683-5DB7822D3BC0}" destId="{63890B55-9581-1A42-9C45-5C640D59ECE3}" srcOrd="1" destOrd="0" presId="urn:microsoft.com/office/officeart/2005/8/layout/process1"/>
    <dgm:cxn modelId="{917ACE1A-3F56-7543-AA13-40825420E7C3}" type="presOf" srcId="{FEC67618-AFB0-4C42-8683-5DB7822D3BC0}" destId="{A206B35C-6B28-C54F-9C7C-83F288B9F68B}" srcOrd="0" destOrd="0" presId="urn:microsoft.com/office/officeart/2005/8/layout/process1"/>
    <dgm:cxn modelId="{9AE6D84F-164E-F646-95BC-C58881F93396}" type="presOf" srcId="{68991CEB-41E3-F140-A750-D6147D0C3D84}" destId="{84ECC27A-A4B7-F94A-B320-680C44D7C1C4}" srcOrd="1" destOrd="0" presId="urn:microsoft.com/office/officeart/2005/8/layout/process1"/>
    <dgm:cxn modelId="{7A5ABF63-246C-4B4E-9FC4-5182B0382D8B}" type="presOf" srcId="{F4CDC959-214E-104A-8317-E387C4F4B3C6}" destId="{170C0107-C4EE-BE4D-A52E-78BC91EB6720}" srcOrd="0" destOrd="0" presId="urn:microsoft.com/office/officeart/2005/8/layout/process1"/>
    <dgm:cxn modelId="{7F564366-846E-0C4C-85B0-BF15D805496F}" type="presOf" srcId="{68991CEB-41E3-F140-A750-D6147D0C3D84}" destId="{D39F3EB4-82D5-C14D-AB92-254E1E2C9A82}" srcOrd="0" destOrd="0" presId="urn:microsoft.com/office/officeart/2005/8/layout/process1"/>
    <dgm:cxn modelId="{3B880293-097B-0643-811A-AFDA7882E6AE}" type="presOf" srcId="{E3A15FDD-A4DF-4F44-8CD3-269F3C133A4A}" destId="{6639CA48-4825-1C4C-9117-EDCEEC5DED4C}" srcOrd="0" destOrd="0" presId="urn:microsoft.com/office/officeart/2005/8/layout/process1"/>
    <dgm:cxn modelId="{37267199-8957-E442-A509-D93E3CD457E1}" srcId="{58650D18-8DCF-4C4F-B202-0EACB93FC7D1}" destId="{E3A15FDD-A4DF-4F44-8CD3-269F3C133A4A}" srcOrd="2" destOrd="0" parTransId="{F73F2776-3FD7-FF40-8596-0DEEB692E4B7}" sibTransId="{68991CEB-41E3-F140-A750-D6147D0C3D84}"/>
    <dgm:cxn modelId="{A35A9BB6-98B8-4142-A2BD-3C3C6BE48581}" type="presOf" srcId="{0A13ACC9-6BC2-5744-A26A-1EF31F31306A}" destId="{F3320468-4FF5-C54B-9463-6F94B907B1A4}" srcOrd="0" destOrd="0" presId="urn:microsoft.com/office/officeart/2005/8/layout/process1"/>
    <dgm:cxn modelId="{F79029C1-C09D-2242-9ED3-24DCC71C7A50}" type="presOf" srcId="{F4CDC959-214E-104A-8317-E387C4F4B3C6}" destId="{B6FB4FA6-C136-874C-BFA0-97518981745D}" srcOrd="1" destOrd="0" presId="urn:microsoft.com/office/officeart/2005/8/layout/process1"/>
    <dgm:cxn modelId="{2B6970C4-B86D-3F40-8DB3-3EFEB82E346B}" type="presOf" srcId="{58650D18-8DCF-4C4F-B202-0EACB93FC7D1}" destId="{C90FA98E-6EE6-AC4F-88E7-E0710F452C94}" srcOrd="0" destOrd="0" presId="urn:microsoft.com/office/officeart/2005/8/layout/process1"/>
    <dgm:cxn modelId="{113DF6C6-060E-9049-94E9-5E3AE0CA009F}" srcId="{58650D18-8DCF-4C4F-B202-0EACB93FC7D1}" destId="{7147542F-C06D-0A45-974A-83B0CB23E08D}" srcOrd="1" destOrd="0" parTransId="{C7B7E016-F631-3A4E-8517-723EEBC8718A}" sibTransId="{FEC67618-AFB0-4C42-8683-5DB7822D3BC0}"/>
    <dgm:cxn modelId="{43EDFFF2-F0B5-CE4C-931D-2259091F34FC}" type="presOf" srcId="{7147542F-C06D-0A45-974A-83B0CB23E08D}" destId="{54DA4539-1FAB-6345-8DC3-CFC7C5C94083}" srcOrd="0" destOrd="0" presId="urn:microsoft.com/office/officeart/2005/8/layout/process1"/>
    <dgm:cxn modelId="{9BFE2EF3-2E15-4F45-9113-57AA3B276F18}" srcId="{58650D18-8DCF-4C4F-B202-0EACB93FC7D1}" destId="{D195F617-705D-4A43-AFC3-131D999CE4B9}" srcOrd="3" destOrd="0" parTransId="{1430A852-857B-EB44-B41E-90D05795BDD3}" sibTransId="{903B47B5-F4CD-8644-B0C7-2BC047FF0EED}"/>
    <dgm:cxn modelId="{D0EB04FC-87E8-D04D-B92F-3833262A89C6}" srcId="{58650D18-8DCF-4C4F-B202-0EACB93FC7D1}" destId="{0A13ACC9-6BC2-5744-A26A-1EF31F31306A}" srcOrd="0" destOrd="0" parTransId="{82E62672-3B77-7E4C-9EB7-6630CAC1E460}" sibTransId="{F4CDC959-214E-104A-8317-E387C4F4B3C6}"/>
    <dgm:cxn modelId="{A37B8163-7768-6F42-BDCC-390140FB1B4F}" type="presParOf" srcId="{C90FA98E-6EE6-AC4F-88E7-E0710F452C94}" destId="{F3320468-4FF5-C54B-9463-6F94B907B1A4}" srcOrd="0" destOrd="0" presId="urn:microsoft.com/office/officeart/2005/8/layout/process1"/>
    <dgm:cxn modelId="{DA5561F8-076A-6241-A6CA-F62ACDD2DC29}" type="presParOf" srcId="{C90FA98E-6EE6-AC4F-88E7-E0710F452C94}" destId="{170C0107-C4EE-BE4D-A52E-78BC91EB6720}" srcOrd="1" destOrd="0" presId="urn:microsoft.com/office/officeart/2005/8/layout/process1"/>
    <dgm:cxn modelId="{92BCB9D4-AA39-174B-ABA8-DA1DF3AFC582}" type="presParOf" srcId="{170C0107-C4EE-BE4D-A52E-78BC91EB6720}" destId="{B6FB4FA6-C136-874C-BFA0-97518981745D}" srcOrd="0" destOrd="0" presId="urn:microsoft.com/office/officeart/2005/8/layout/process1"/>
    <dgm:cxn modelId="{617DD5B5-6B4F-F14D-8A71-3B27269FE63D}" type="presParOf" srcId="{C90FA98E-6EE6-AC4F-88E7-E0710F452C94}" destId="{54DA4539-1FAB-6345-8DC3-CFC7C5C94083}" srcOrd="2" destOrd="0" presId="urn:microsoft.com/office/officeart/2005/8/layout/process1"/>
    <dgm:cxn modelId="{E39A24DF-3504-EA4A-936D-A685E2CA3F5E}" type="presParOf" srcId="{C90FA98E-6EE6-AC4F-88E7-E0710F452C94}" destId="{A206B35C-6B28-C54F-9C7C-83F288B9F68B}" srcOrd="3" destOrd="0" presId="urn:microsoft.com/office/officeart/2005/8/layout/process1"/>
    <dgm:cxn modelId="{503C5706-D5D9-054B-AB0A-D6EC2B614F7E}" type="presParOf" srcId="{A206B35C-6B28-C54F-9C7C-83F288B9F68B}" destId="{63890B55-9581-1A42-9C45-5C640D59ECE3}" srcOrd="0" destOrd="0" presId="urn:microsoft.com/office/officeart/2005/8/layout/process1"/>
    <dgm:cxn modelId="{DEFDE0A2-30ED-DF47-B8BB-F52061C116B0}" type="presParOf" srcId="{C90FA98E-6EE6-AC4F-88E7-E0710F452C94}" destId="{6639CA48-4825-1C4C-9117-EDCEEC5DED4C}" srcOrd="4" destOrd="0" presId="urn:microsoft.com/office/officeart/2005/8/layout/process1"/>
    <dgm:cxn modelId="{B14982C8-15A8-CD4E-8DD2-C2F8A05015E9}" type="presParOf" srcId="{C90FA98E-6EE6-AC4F-88E7-E0710F452C94}" destId="{D39F3EB4-82D5-C14D-AB92-254E1E2C9A82}" srcOrd="5" destOrd="0" presId="urn:microsoft.com/office/officeart/2005/8/layout/process1"/>
    <dgm:cxn modelId="{77300D1F-63DA-5A44-97A8-E75160F91A61}" type="presParOf" srcId="{D39F3EB4-82D5-C14D-AB92-254E1E2C9A82}" destId="{84ECC27A-A4B7-F94A-B320-680C44D7C1C4}" srcOrd="0" destOrd="0" presId="urn:microsoft.com/office/officeart/2005/8/layout/process1"/>
    <dgm:cxn modelId="{EE008F15-E9B6-B847-961D-DB831A706BED}" type="presParOf" srcId="{C90FA98E-6EE6-AC4F-88E7-E0710F452C94}" destId="{32725728-99AF-9746-ABE3-C3A857DE779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6C01A9-24DF-F74A-81AF-8AF0912D11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F2F3366-2733-374B-8AF1-BFE5452CA1F4}">
      <dgm:prSet phldrT="[Text]"/>
      <dgm:spPr/>
      <dgm:t>
        <a:bodyPr/>
        <a:lstStyle/>
        <a:p>
          <a:r>
            <a:rPr lang="en-US" dirty="0"/>
            <a:t>Read Dataset into DF</a:t>
          </a:r>
        </a:p>
      </dgm:t>
    </dgm:pt>
    <dgm:pt modelId="{66E6B5E8-2EAE-CE4C-B52B-84B8B6E680B6}" type="parTrans" cxnId="{A27364AE-A184-BF49-84EC-EAB3E426AADD}">
      <dgm:prSet/>
      <dgm:spPr/>
      <dgm:t>
        <a:bodyPr/>
        <a:lstStyle/>
        <a:p>
          <a:endParaRPr lang="en-US"/>
        </a:p>
      </dgm:t>
    </dgm:pt>
    <dgm:pt modelId="{EC025CF2-A25F-E84C-8DB3-FEA1114A386D}" type="sibTrans" cxnId="{A27364AE-A184-BF49-84EC-EAB3E426AADD}">
      <dgm:prSet/>
      <dgm:spPr/>
      <dgm:t>
        <a:bodyPr/>
        <a:lstStyle/>
        <a:p>
          <a:endParaRPr lang="en-US"/>
        </a:p>
      </dgm:t>
    </dgm:pt>
    <dgm:pt modelId="{5AEFA4DC-6294-A048-93BD-05BA3EE849E6}">
      <dgm:prSet phldrT="[Text]"/>
      <dgm:spPr/>
      <dgm:t>
        <a:bodyPr/>
        <a:lstStyle/>
        <a:p>
          <a:r>
            <a:rPr lang="en-US" dirty="0"/>
            <a:t>Normalize the data</a:t>
          </a:r>
        </a:p>
      </dgm:t>
    </dgm:pt>
    <dgm:pt modelId="{A3549DB1-326A-B34B-83D1-078D266F66B0}" type="parTrans" cxnId="{0B2A2452-4DEE-0D45-A427-8CD2BC1F9DB1}">
      <dgm:prSet/>
      <dgm:spPr/>
      <dgm:t>
        <a:bodyPr/>
        <a:lstStyle/>
        <a:p>
          <a:endParaRPr lang="en-US"/>
        </a:p>
      </dgm:t>
    </dgm:pt>
    <dgm:pt modelId="{C7CCC3DF-9EB8-7B42-9E36-FEF116C8C50E}" type="sibTrans" cxnId="{0B2A2452-4DEE-0D45-A427-8CD2BC1F9DB1}">
      <dgm:prSet/>
      <dgm:spPr/>
      <dgm:t>
        <a:bodyPr/>
        <a:lstStyle/>
        <a:p>
          <a:endParaRPr lang="en-US"/>
        </a:p>
      </dgm:t>
    </dgm:pt>
    <dgm:pt modelId="{DFA75A20-DE02-654A-A879-13520814D5FF}">
      <dgm:prSet phldrT="[Text]"/>
      <dgm:spPr/>
      <dgm:t>
        <a:bodyPr/>
        <a:lstStyle/>
        <a:p>
          <a:r>
            <a:rPr lang="en-US" dirty="0"/>
            <a:t>Train/Test/Split the data</a:t>
          </a:r>
        </a:p>
      </dgm:t>
    </dgm:pt>
    <dgm:pt modelId="{CACCFADA-D330-A74D-8CB7-6C34B6A29264}" type="parTrans" cxnId="{DE168901-6747-7E40-BB2A-68715ED68238}">
      <dgm:prSet/>
      <dgm:spPr/>
      <dgm:t>
        <a:bodyPr/>
        <a:lstStyle/>
        <a:p>
          <a:endParaRPr lang="en-US"/>
        </a:p>
      </dgm:t>
    </dgm:pt>
    <dgm:pt modelId="{7EB0435F-F34C-D048-8375-DEFB6F6EACBA}" type="sibTrans" cxnId="{DE168901-6747-7E40-BB2A-68715ED68238}">
      <dgm:prSet/>
      <dgm:spPr/>
      <dgm:t>
        <a:bodyPr/>
        <a:lstStyle/>
        <a:p>
          <a:endParaRPr lang="en-US"/>
        </a:p>
      </dgm:t>
    </dgm:pt>
    <dgm:pt modelId="{98A3CB76-4F96-BA4F-B1FF-3C9CA8B9CE9A}">
      <dgm:prSet phldrT="[Text]"/>
      <dgm:spPr/>
      <dgm:t>
        <a:bodyPr/>
        <a:lstStyle/>
        <a:p>
          <a:r>
            <a:rPr lang="en-US" dirty="0"/>
            <a:t>Create and Refine Models (on previous page) </a:t>
          </a:r>
        </a:p>
      </dgm:t>
    </dgm:pt>
    <dgm:pt modelId="{82D6E02C-1443-1347-8ACA-A3D3DF039CA4}" type="parTrans" cxnId="{022A3BED-C7CC-9440-B357-4F156F320D79}">
      <dgm:prSet/>
      <dgm:spPr/>
      <dgm:t>
        <a:bodyPr/>
        <a:lstStyle/>
        <a:p>
          <a:endParaRPr lang="en-US"/>
        </a:p>
      </dgm:t>
    </dgm:pt>
    <dgm:pt modelId="{EF1CE6BE-A0BF-0345-AB66-CC8083086F9B}" type="sibTrans" cxnId="{022A3BED-C7CC-9440-B357-4F156F320D79}">
      <dgm:prSet/>
      <dgm:spPr/>
      <dgm:t>
        <a:bodyPr/>
        <a:lstStyle/>
        <a:p>
          <a:endParaRPr lang="en-US"/>
        </a:p>
      </dgm:t>
    </dgm:pt>
    <dgm:pt modelId="{4BF06FFD-1CB6-A44D-8816-B77F7D96A222}">
      <dgm:prSet phldrT="[Text]"/>
      <dgm:spPr/>
      <dgm:t>
        <a:bodyPr/>
        <a:lstStyle/>
        <a:p>
          <a:r>
            <a:rPr lang="en-US" dirty="0"/>
            <a:t>Determine best model</a:t>
          </a:r>
        </a:p>
      </dgm:t>
    </dgm:pt>
    <dgm:pt modelId="{1D41AA04-24BD-DA42-8AE9-C833CCE26592}" type="parTrans" cxnId="{D79A540B-2196-5148-9E6B-1BFF11164AC2}">
      <dgm:prSet/>
      <dgm:spPr/>
      <dgm:t>
        <a:bodyPr/>
        <a:lstStyle/>
        <a:p>
          <a:endParaRPr lang="en-US"/>
        </a:p>
      </dgm:t>
    </dgm:pt>
    <dgm:pt modelId="{B8191BAE-B541-6F42-9F3F-BAD9F66962FE}" type="sibTrans" cxnId="{D79A540B-2196-5148-9E6B-1BFF11164AC2}">
      <dgm:prSet/>
      <dgm:spPr/>
      <dgm:t>
        <a:bodyPr/>
        <a:lstStyle/>
        <a:p>
          <a:endParaRPr lang="en-US"/>
        </a:p>
      </dgm:t>
    </dgm:pt>
    <dgm:pt modelId="{F8FF0528-02EA-614F-9EF7-D4B070345601}" type="pres">
      <dgm:prSet presAssocID="{276C01A9-24DF-F74A-81AF-8AF0912D11AF}" presName="Name0" presStyleCnt="0">
        <dgm:presLayoutVars>
          <dgm:dir/>
          <dgm:resizeHandles val="exact"/>
        </dgm:presLayoutVars>
      </dgm:prSet>
      <dgm:spPr/>
    </dgm:pt>
    <dgm:pt modelId="{4060D738-5367-674E-9B36-D28E5BC50DF2}" type="pres">
      <dgm:prSet presAssocID="{2F2F3366-2733-374B-8AF1-BFE5452CA1F4}" presName="node" presStyleLbl="node1" presStyleIdx="0" presStyleCnt="5">
        <dgm:presLayoutVars>
          <dgm:bulletEnabled val="1"/>
        </dgm:presLayoutVars>
      </dgm:prSet>
      <dgm:spPr/>
    </dgm:pt>
    <dgm:pt modelId="{D8FF9071-CB64-E748-8C48-2BBFCA35150C}" type="pres">
      <dgm:prSet presAssocID="{EC025CF2-A25F-E84C-8DB3-FEA1114A386D}" presName="sibTrans" presStyleLbl="sibTrans2D1" presStyleIdx="0" presStyleCnt="4"/>
      <dgm:spPr/>
    </dgm:pt>
    <dgm:pt modelId="{DE98746C-989A-3140-B14E-3FC8BF29E741}" type="pres">
      <dgm:prSet presAssocID="{EC025CF2-A25F-E84C-8DB3-FEA1114A386D}" presName="connectorText" presStyleLbl="sibTrans2D1" presStyleIdx="0" presStyleCnt="4"/>
      <dgm:spPr/>
    </dgm:pt>
    <dgm:pt modelId="{64E39C9A-37A4-4849-9A9B-2CD9E4B8311A}" type="pres">
      <dgm:prSet presAssocID="{5AEFA4DC-6294-A048-93BD-05BA3EE849E6}" presName="node" presStyleLbl="node1" presStyleIdx="1" presStyleCnt="5">
        <dgm:presLayoutVars>
          <dgm:bulletEnabled val="1"/>
        </dgm:presLayoutVars>
      </dgm:prSet>
      <dgm:spPr/>
    </dgm:pt>
    <dgm:pt modelId="{3998DF5B-E197-EB47-876D-5F252D253E53}" type="pres">
      <dgm:prSet presAssocID="{C7CCC3DF-9EB8-7B42-9E36-FEF116C8C50E}" presName="sibTrans" presStyleLbl="sibTrans2D1" presStyleIdx="1" presStyleCnt="4"/>
      <dgm:spPr/>
    </dgm:pt>
    <dgm:pt modelId="{51D49106-D7CB-E445-ACDF-7A72E2A7CA7C}" type="pres">
      <dgm:prSet presAssocID="{C7CCC3DF-9EB8-7B42-9E36-FEF116C8C50E}" presName="connectorText" presStyleLbl="sibTrans2D1" presStyleIdx="1" presStyleCnt="4"/>
      <dgm:spPr/>
    </dgm:pt>
    <dgm:pt modelId="{7347341A-85D2-5147-B933-E8934BB32B4A}" type="pres">
      <dgm:prSet presAssocID="{DFA75A20-DE02-654A-A879-13520814D5FF}" presName="node" presStyleLbl="node1" presStyleIdx="2" presStyleCnt="5">
        <dgm:presLayoutVars>
          <dgm:bulletEnabled val="1"/>
        </dgm:presLayoutVars>
      </dgm:prSet>
      <dgm:spPr/>
    </dgm:pt>
    <dgm:pt modelId="{0D38E752-8BEA-7A45-AB9E-944A74B772B7}" type="pres">
      <dgm:prSet presAssocID="{7EB0435F-F34C-D048-8375-DEFB6F6EACBA}" presName="sibTrans" presStyleLbl="sibTrans2D1" presStyleIdx="2" presStyleCnt="4"/>
      <dgm:spPr/>
    </dgm:pt>
    <dgm:pt modelId="{D4E04A9D-3709-174E-9994-CCAD582E32B3}" type="pres">
      <dgm:prSet presAssocID="{7EB0435F-F34C-D048-8375-DEFB6F6EACBA}" presName="connectorText" presStyleLbl="sibTrans2D1" presStyleIdx="2" presStyleCnt="4"/>
      <dgm:spPr/>
    </dgm:pt>
    <dgm:pt modelId="{5109AD47-6DC7-B94B-B681-A0B8C676C664}" type="pres">
      <dgm:prSet presAssocID="{98A3CB76-4F96-BA4F-B1FF-3C9CA8B9CE9A}" presName="node" presStyleLbl="node1" presStyleIdx="3" presStyleCnt="5">
        <dgm:presLayoutVars>
          <dgm:bulletEnabled val="1"/>
        </dgm:presLayoutVars>
      </dgm:prSet>
      <dgm:spPr/>
    </dgm:pt>
    <dgm:pt modelId="{4EFFC4D6-6C62-794D-A02B-C051179725BF}" type="pres">
      <dgm:prSet presAssocID="{EF1CE6BE-A0BF-0345-AB66-CC8083086F9B}" presName="sibTrans" presStyleLbl="sibTrans2D1" presStyleIdx="3" presStyleCnt="4"/>
      <dgm:spPr/>
    </dgm:pt>
    <dgm:pt modelId="{24BEC38E-FF92-DD4A-879E-0ACC7878393F}" type="pres">
      <dgm:prSet presAssocID="{EF1CE6BE-A0BF-0345-AB66-CC8083086F9B}" presName="connectorText" presStyleLbl="sibTrans2D1" presStyleIdx="3" presStyleCnt="4"/>
      <dgm:spPr/>
    </dgm:pt>
    <dgm:pt modelId="{98EC9DB0-D9D7-8840-BD84-DFD8C9210C3B}" type="pres">
      <dgm:prSet presAssocID="{4BF06FFD-1CB6-A44D-8816-B77F7D96A222}" presName="node" presStyleLbl="node1" presStyleIdx="4" presStyleCnt="5">
        <dgm:presLayoutVars>
          <dgm:bulletEnabled val="1"/>
        </dgm:presLayoutVars>
      </dgm:prSet>
      <dgm:spPr/>
    </dgm:pt>
  </dgm:ptLst>
  <dgm:cxnLst>
    <dgm:cxn modelId="{DE168901-6747-7E40-BB2A-68715ED68238}" srcId="{276C01A9-24DF-F74A-81AF-8AF0912D11AF}" destId="{DFA75A20-DE02-654A-A879-13520814D5FF}" srcOrd="2" destOrd="0" parTransId="{CACCFADA-D330-A74D-8CB7-6C34B6A29264}" sibTransId="{7EB0435F-F34C-D048-8375-DEFB6F6EACBA}"/>
    <dgm:cxn modelId="{D79A540B-2196-5148-9E6B-1BFF11164AC2}" srcId="{276C01A9-24DF-F74A-81AF-8AF0912D11AF}" destId="{4BF06FFD-1CB6-A44D-8816-B77F7D96A222}" srcOrd="4" destOrd="0" parTransId="{1D41AA04-24BD-DA42-8AE9-C833CCE26592}" sibTransId="{B8191BAE-B541-6F42-9F3F-BAD9F66962FE}"/>
    <dgm:cxn modelId="{F161EA12-00C6-B34D-8B8F-2BE5720E9D4F}" type="presOf" srcId="{C7CCC3DF-9EB8-7B42-9E36-FEF116C8C50E}" destId="{51D49106-D7CB-E445-ACDF-7A72E2A7CA7C}" srcOrd="1" destOrd="0" presId="urn:microsoft.com/office/officeart/2005/8/layout/process1"/>
    <dgm:cxn modelId="{E0BA6231-E80B-414D-97F6-FC6400115A04}" type="presOf" srcId="{EF1CE6BE-A0BF-0345-AB66-CC8083086F9B}" destId="{24BEC38E-FF92-DD4A-879E-0ACC7878393F}" srcOrd="1" destOrd="0" presId="urn:microsoft.com/office/officeart/2005/8/layout/process1"/>
    <dgm:cxn modelId="{0B2A2452-4DEE-0D45-A427-8CD2BC1F9DB1}" srcId="{276C01A9-24DF-F74A-81AF-8AF0912D11AF}" destId="{5AEFA4DC-6294-A048-93BD-05BA3EE849E6}" srcOrd="1" destOrd="0" parTransId="{A3549DB1-326A-B34B-83D1-078D266F66B0}" sibTransId="{C7CCC3DF-9EB8-7B42-9E36-FEF116C8C50E}"/>
    <dgm:cxn modelId="{8591C962-8D08-F245-A49A-9765E5FF3A7A}" type="presOf" srcId="{DFA75A20-DE02-654A-A879-13520814D5FF}" destId="{7347341A-85D2-5147-B933-E8934BB32B4A}" srcOrd="0" destOrd="0" presId="urn:microsoft.com/office/officeart/2005/8/layout/process1"/>
    <dgm:cxn modelId="{E8F0E664-D31F-A34D-A403-F15C03FF9693}" type="presOf" srcId="{C7CCC3DF-9EB8-7B42-9E36-FEF116C8C50E}" destId="{3998DF5B-E197-EB47-876D-5F252D253E53}" srcOrd="0" destOrd="0" presId="urn:microsoft.com/office/officeart/2005/8/layout/process1"/>
    <dgm:cxn modelId="{E706796E-94B0-7648-9C20-20FB87145A5C}" type="presOf" srcId="{276C01A9-24DF-F74A-81AF-8AF0912D11AF}" destId="{F8FF0528-02EA-614F-9EF7-D4B070345601}" srcOrd="0" destOrd="0" presId="urn:microsoft.com/office/officeart/2005/8/layout/process1"/>
    <dgm:cxn modelId="{4E9BF47C-A110-B04D-97E8-A01A933382DE}" type="presOf" srcId="{EF1CE6BE-A0BF-0345-AB66-CC8083086F9B}" destId="{4EFFC4D6-6C62-794D-A02B-C051179725BF}" srcOrd="0" destOrd="0" presId="urn:microsoft.com/office/officeart/2005/8/layout/process1"/>
    <dgm:cxn modelId="{4773709A-451F-3C47-9E2D-01AD5699167E}" type="presOf" srcId="{EC025CF2-A25F-E84C-8DB3-FEA1114A386D}" destId="{DE98746C-989A-3140-B14E-3FC8BF29E741}" srcOrd="1" destOrd="0" presId="urn:microsoft.com/office/officeart/2005/8/layout/process1"/>
    <dgm:cxn modelId="{963B3D9B-68A1-A54D-A251-03123AF00688}" type="presOf" srcId="{4BF06FFD-1CB6-A44D-8816-B77F7D96A222}" destId="{98EC9DB0-D9D7-8840-BD84-DFD8C9210C3B}" srcOrd="0" destOrd="0" presId="urn:microsoft.com/office/officeart/2005/8/layout/process1"/>
    <dgm:cxn modelId="{4F93A1A8-8A8F-EF46-B361-CA23BF221957}" type="presOf" srcId="{98A3CB76-4F96-BA4F-B1FF-3C9CA8B9CE9A}" destId="{5109AD47-6DC7-B94B-B681-A0B8C676C664}" srcOrd="0" destOrd="0" presId="urn:microsoft.com/office/officeart/2005/8/layout/process1"/>
    <dgm:cxn modelId="{A27364AE-A184-BF49-84EC-EAB3E426AADD}" srcId="{276C01A9-24DF-F74A-81AF-8AF0912D11AF}" destId="{2F2F3366-2733-374B-8AF1-BFE5452CA1F4}" srcOrd="0" destOrd="0" parTransId="{66E6B5E8-2EAE-CE4C-B52B-84B8B6E680B6}" sibTransId="{EC025CF2-A25F-E84C-8DB3-FEA1114A386D}"/>
    <dgm:cxn modelId="{EECF88CC-C55D-0D45-80D6-0505ACE02283}" type="presOf" srcId="{5AEFA4DC-6294-A048-93BD-05BA3EE849E6}" destId="{64E39C9A-37A4-4849-9A9B-2CD9E4B8311A}" srcOrd="0" destOrd="0" presId="urn:microsoft.com/office/officeart/2005/8/layout/process1"/>
    <dgm:cxn modelId="{ECBF6ECE-E70C-3445-B6BF-86B1E3822644}" type="presOf" srcId="{7EB0435F-F34C-D048-8375-DEFB6F6EACBA}" destId="{0D38E752-8BEA-7A45-AB9E-944A74B772B7}" srcOrd="0" destOrd="0" presId="urn:microsoft.com/office/officeart/2005/8/layout/process1"/>
    <dgm:cxn modelId="{B6AF34D7-008D-2848-B2D6-6DE5ED201A9F}" type="presOf" srcId="{7EB0435F-F34C-D048-8375-DEFB6F6EACBA}" destId="{D4E04A9D-3709-174E-9994-CCAD582E32B3}" srcOrd="1" destOrd="0" presId="urn:microsoft.com/office/officeart/2005/8/layout/process1"/>
    <dgm:cxn modelId="{022A3BED-C7CC-9440-B357-4F156F320D79}" srcId="{276C01A9-24DF-F74A-81AF-8AF0912D11AF}" destId="{98A3CB76-4F96-BA4F-B1FF-3C9CA8B9CE9A}" srcOrd="3" destOrd="0" parTransId="{82D6E02C-1443-1347-8ACA-A3D3DF039CA4}" sibTransId="{EF1CE6BE-A0BF-0345-AB66-CC8083086F9B}"/>
    <dgm:cxn modelId="{F0D483F1-3CEF-9846-8E5F-21A42FC03058}" type="presOf" srcId="{EC025CF2-A25F-E84C-8DB3-FEA1114A386D}" destId="{D8FF9071-CB64-E748-8C48-2BBFCA35150C}" srcOrd="0" destOrd="0" presId="urn:microsoft.com/office/officeart/2005/8/layout/process1"/>
    <dgm:cxn modelId="{47E928F5-F433-FA4E-9C2E-90F117E308BB}" type="presOf" srcId="{2F2F3366-2733-374B-8AF1-BFE5452CA1F4}" destId="{4060D738-5367-674E-9B36-D28E5BC50DF2}" srcOrd="0" destOrd="0" presId="urn:microsoft.com/office/officeart/2005/8/layout/process1"/>
    <dgm:cxn modelId="{1935432B-56A2-CD44-98D3-61ADF1C6190E}" type="presParOf" srcId="{F8FF0528-02EA-614F-9EF7-D4B070345601}" destId="{4060D738-5367-674E-9B36-D28E5BC50DF2}" srcOrd="0" destOrd="0" presId="urn:microsoft.com/office/officeart/2005/8/layout/process1"/>
    <dgm:cxn modelId="{96AE212D-6D7E-754E-8EA7-48DBF70D713C}" type="presParOf" srcId="{F8FF0528-02EA-614F-9EF7-D4B070345601}" destId="{D8FF9071-CB64-E748-8C48-2BBFCA35150C}" srcOrd="1" destOrd="0" presId="urn:microsoft.com/office/officeart/2005/8/layout/process1"/>
    <dgm:cxn modelId="{9663BE2A-1DD1-8545-B2E3-BC5FE992524C}" type="presParOf" srcId="{D8FF9071-CB64-E748-8C48-2BBFCA35150C}" destId="{DE98746C-989A-3140-B14E-3FC8BF29E741}" srcOrd="0" destOrd="0" presId="urn:microsoft.com/office/officeart/2005/8/layout/process1"/>
    <dgm:cxn modelId="{DA66FA21-E6AB-C44D-8DD3-26E91A8A6DBC}" type="presParOf" srcId="{F8FF0528-02EA-614F-9EF7-D4B070345601}" destId="{64E39C9A-37A4-4849-9A9B-2CD9E4B8311A}" srcOrd="2" destOrd="0" presId="urn:microsoft.com/office/officeart/2005/8/layout/process1"/>
    <dgm:cxn modelId="{CC98A484-0F4F-364A-A9E7-2416698D25D4}" type="presParOf" srcId="{F8FF0528-02EA-614F-9EF7-D4B070345601}" destId="{3998DF5B-E197-EB47-876D-5F252D253E53}" srcOrd="3" destOrd="0" presId="urn:microsoft.com/office/officeart/2005/8/layout/process1"/>
    <dgm:cxn modelId="{6FB7432F-F3DC-1D49-A3AF-46B15F872A70}" type="presParOf" srcId="{3998DF5B-E197-EB47-876D-5F252D253E53}" destId="{51D49106-D7CB-E445-ACDF-7A72E2A7CA7C}" srcOrd="0" destOrd="0" presId="urn:microsoft.com/office/officeart/2005/8/layout/process1"/>
    <dgm:cxn modelId="{3115847F-09CE-DF45-B815-E6EA16E3232C}" type="presParOf" srcId="{F8FF0528-02EA-614F-9EF7-D4B070345601}" destId="{7347341A-85D2-5147-B933-E8934BB32B4A}" srcOrd="4" destOrd="0" presId="urn:microsoft.com/office/officeart/2005/8/layout/process1"/>
    <dgm:cxn modelId="{7CF48FCD-A1BF-5149-B929-467898EAD71C}" type="presParOf" srcId="{F8FF0528-02EA-614F-9EF7-D4B070345601}" destId="{0D38E752-8BEA-7A45-AB9E-944A74B772B7}" srcOrd="5" destOrd="0" presId="urn:microsoft.com/office/officeart/2005/8/layout/process1"/>
    <dgm:cxn modelId="{11E2DA06-F7C4-B04F-8221-496B7001E1EF}" type="presParOf" srcId="{0D38E752-8BEA-7A45-AB9E-944A74B772B7}" destId="{D4E04A9D-3709-174E-9994-CCAD582E32B3}" srcOrd="0" destOrd="0" presId="urn:microsoft.com/office/officeart/2005/8/layout/process1"/>
    <dgm:cxn modelId="{7C35A161-BEAB-B14B-A80A-ED9257612D5C}" type="presParOf" srcId="{F8FF0528-02EA-614F-9EF7-D4B070345601}" destId="{5109AD47-6DC7-B94B-B681-A0B8C676C664}" srcOrd="6" destOrd="0" presId="urn:microsoft.com/office/officeart/2005/8/layout/process1"/>
    <dgm:cxn modelId="{7ECA7673-7C32-3241-84D5-31804C7A95B2}" type="presParOf" srcId="{F8FF0528-02EA-614F-9EF7-D4B070345601}" destId="{4EFFC4D6-6C62-794D-A02B-C051179725BF}" srcOrd="7" destOrd="0" presId="urn:microsoft.com/office/officeart/2005/8/layout/process1"/>
    <dgm:cxn modelId="{C43254CC-3F12-B240-ADC7-5A327BF3A03F}" type="presParOf" srcId="{4EFFC4D6-6C62-794D-A02B-C051179725BF}" destId="{24BEC38E-FF92-DD4A-879E-0ACC7878393F}" srcOrd="0" destOrd="0" presId="urn:microsoft.com/office/officeart/2005/8/layout/process1"/>
    <dgm:cxn modelId="{91FD53EA-38E3-884F-839E-FEB4819DCB24}" type="presParOf" srcId="{F8FF0528-02EA-614F-9EF7-D4B070345601}" destId="{98EC9DB0-D9D7-8840-BD84-DFD8C9210C3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20468-4FF5-C54B-9463-6F94B907B1A4}">
      <dsp:nvSpPr>
        <dsp:cNvPr id="0" name=""/>
        <dsp:cNvSpPr/>
      </dsp:nvSpPr>
      <dsp:spPr>
        <a:xfrm>
          <a:off x="4375" y="928088"/>
          <a:ext cx="1307802" cy="1483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fetch library</a:t>
          </a:r>
        </a:p>
      </dsp:txBody>
      <dsp:txXfrm>
        <a:off x="42679" y="966392"/>
        <a:ext cx="1231194" cy="1406930"/>
      </dsp:txXfrm>
    </dsp:sp>
    <dsp:sp modelId="{170C0107-C4EE-BE4D-A52E-78BC91EB6720}">
      <dsp:nvSpPr>
        <dsp:cNvPr id="0" name=""/>
        <dsp:cNvSpPr/>
      </dsp:nvSpPr>
      <dsp:spPr>
        <a:xfrm>
          <a:off x="1442958" y="1507690"/>
          <a:ext cx="277254" cy="324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42958" y="1572557"/>
        <a:ext cx="194078" cy="194600"/>
      </dsp:txXfrm>
    </dsp:sp>
    <dsp:sp modelId="{54DA4539-1FAB-6345-8DC3-CFC7C5C94083}">
      <dsp:nvSpPr>
        <dsp:cNvPr id="0" name=""/>
        <dsp:cNvSpPr/>
      </dsp:nvSpPr>
      <dsp:spPr>
        <a:xfrm>
          <a:off x="1835298" y="928088"/>
          <a:ext cx="1307802" cy="1483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Send URL</a:t>
          </a:r>
        </a:p>
      </dsp:txBody>
      <dsp:txXfrm>
        <a:off x="1873602" y="966392"/>
        <a:ext cx="1231194" cy="1406930"/>
      </dsp:txXfrm>
    </dsp:sp>
    <dsp:sp modelId="{A206B35C-6B28-C54F-9C7C-83F288B9F68B}">
      <dsp:nvSpPr>
        <dsp:cNvPr id="0" name=""/>
        <dsp:cNvSpPr/>
      </dsp:nvSpPr>
      <dsp:spPr>
        <a:xfrm>
          <a:off x="3273881" y="1507690"/>
          <a:ext cx="277254" cy="324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73881" y="1572557"/>
        <a:ext cx="194078" cy="194600"/>
      </dsp:txXfrm>
    </dsp:sp>
    <dsp:sp modelId="{32725728-99AF-9746-ABE3-C3A857DE7791}">
      <dsp:nvSpPr>
        <dsp:cNvPr id="0" name=""/>
        <dsp:cNvSpPr/>
      </dsp:nvSpPr>
      <dsp:spPr>
        <a:xfrm>
          <a:off x="3666222" y="928088"/>
          <a:ext cx="1307802" cy="14835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kern="1200" dirty="0" err="1"/>
            <a:t>dataframe</a:t>
          </a:r>
          <a:r>
            <a:rPr lang="en-US" sz="1800" kern="1200" dirty="0"/>
            <a:t> of data with pandas</a:t>
          </a:r>
        </a:p>
      </dsp:txBody>
      <dsp:txXfrm>
        <a:off x="3704526" y="966392"/>
        <a:ext cx="1231194" cy="1406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20468-4FF5-C54B-9463-6F94B907B1A4}">
      <dsp:nvSpPr>
        <dsp:cNvPr id="0" name=""/>
        <dsp:cNvSpPr/>
      </dsp:nvSpPr>
      <dsp:spPr>
        <a:xfrm>
          <a:off x="2187" y="1086964"/>
          <a:ext cx="956543" cy="1165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HTTP Get command</a:t>
          </a:r>
        </a:p>
      </dsp:txBody>
      <dsp:txXfrm>
        <a:off x="30203" y="1114980"/>
        <a:ext cx="900511" cy="1109754"/>
      </dsp:txXfrm>
    </dsp:sp>
    <dsp:sp modelId="{170C0107-C4EE-BE4D-A52E-78BC91EB6720}">
      <dsp:nvSpPr>
        <dsp:cNvPr id="0" name=""/>
        <dsp:cNvSpPr/>
      </dsp:nvSpPr>
      <dsp:spPr>
        <a:xfrm>
          <a:off x="1054385" y="1551246"/>
          <a:ext cx="202787" cy="237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54385" y="1598690"/>
        <a:ext cx="141951" cy="142334"/>
      </dsp:txXfrm>
    </dsp:sp>
    <dsp:sp modelId="{54DA4539-1FAB-6345-8DC3-CFC7C5C94083}">
      <dsp:nvSpPr>
        <dsp:cNvPr id="0" name=""/>
        <dsp:cNvSpPr/>
      </dsp:nvSpPr>
      <dsp:spPr>
        <a:xfrm>
          <a:off x="1341348" y="1086964"/>
          <a:ext cx="956543" cy="1165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Beautiful Soup library to create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1369364" y="1114980"/>
        <a:ext cx="900511" cy="1109754"/>
      </dsp:txXfrm>
    </dsp:sp>
    <dsp:sp modelId="{A206B35C-6B28-C54F-9C7C-83F288B9F68B}">
      <dsp:nvSpPr>
        <dsp:cNvPr id="0" name=""/>
        <dsp:cNvSpPr/>
      </dsp:nvSpPr>
      <dsp:spPr>
        <a:xfrm>
          <a:off x="2393545" y="1551246"/>
          <a:ext cx="202787" cy="237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93545" y="1598690"/>
        <a:ext cx="141951" cy="142334"/>
      </dsp:txXfrm>
    </dsp:sp>
    <dsp:sp modelId="{6639CA48-4825-1C4C-9117-EDCEEC5DED4C}">
      <dsp:nvSpPr>
        <dsp:cNvPr id="0" name=""/>
        <dsp:cNvSpPr/>
      </dsp:nvSpPr>
      <dsp:spPr>
        <a:xfrm>
          <a:off x="2680508" y="1086964"/>
          <a:ext cx="956543" cy="1165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Dictionary with launch records</a:t>
          </a:r>
        </a:p>
      </dsp:txBody>
      <dsp:txXfrm>
        <a:off x="2708524" y="1114980"/>
        <a:ext cx="900511" cy="1109754"/>
      </dsp:txXfrm>
    </dsp:sp>
    <dsp:sp modelId="{D39F3EB4-82D5-C14D-AB92-254E1E2C9A82}">
      <dsp:nvSpPr>
        <dsp:cNvPr id="0" name=""/>
        <dsp:cNvSpPr/>
      </dsp:nvSpPr>
      <dsp:spPr>
        <a:xfrm>
          <a:off x="3732706" y="1551246"/>
          <a:ext cx="202787" cy="237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732706" y="1598690"/>
        <a:ext cx="141951" cy="142334"/>
      </dsp:txXfrm>
    </dsp:sp>
    <dsp:sp modelId="{32725728-99AF-9746-ABE3-C3A857DE7791}">
      <dsp:nvSpPr>
        <dsp:cNvPr id="0" name=""/>
        <dsp:cNvSpPr/>
      </dsp:nvSpPr>
      <dsp:spPr>
        <a:xfrm>
          <a:off x="4019669" y="1086964"/>
          <a:ext cx="956543" cy="1165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convert </a:t>
          </a:r>
          <a:r>
            <a:rPr lang="en-US" sz="1400" kern="1200" dirty="0" err="1"/>
            <a:t>dataframe</a:t>
          </a:r>
          <a:r>
            <a:rPr lang="en-US" sz="1400" kern="1200" dirty="0"/>
            <a:t> to CSV for readability</a:t>
          </a:r>
        </a:p>
      </dsp:txBody>
      <dsp:txXfrm>
        <a:off x="4047685" y="1114980"/>
        <a:ext cx="900511" cy="1109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0D738-5367-674E-9B36-D28E5BC50DF2}">
      <dsp:nvSpPr>
        <dsp:cNvPr id="0" name=""/>
        <dsp:cNvSpPr/>
      </dsp:nvSpPr>
      <dsp:spPr>
        <a:xfrm>
          <a:off x="4765" y="1307652"/>
          <a:ext cx="1477336" cy="109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Read Dataset into DF</a:t>
          </a:r>
        </a:p>
      </dsp:txBody>
      <dsp:txXfrm>
        <a:off x="36812" y="1339699"/>
        <a:ext cx="1413242" cy="1030058"/>
      </dsp:txXfrm>
    </dsp:sp>
    <dsp:sp modelId="{D8FF9071-CB64-E748-8C48-2BBFCA35150C}">
      <dsp:nvSpPr>
        <dsp:cNvPr id="0" name=""/>
        <dsp:cNvSpPr/>
      </dsp:nvSpPr>
      <dsp:spPr>
        <a:xfrm>
          <a:off x="1629835" y="1671539"/>
          <a:ext cx="313195" cy="36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29835" y="1744815"/>
        <a:ext cx="219237" cy="219827"/>
      </dsp:txXfrm>
    </dsp:sp>
    <dsp:sp modelId="{64E39C9A-37A4-4849-9A9B-2CD9E4B8311A}">
      <dsp:nvSpPr>
        <dsp:cNvPr id="0" name=""/>
        <dsp:cNvSpPr/>
      </dsp:nvSpPr>
      <dsp:spPr>
        <a:xfrm>
          <a:off x="2073036" y="1307652"/>
          <a:ext cx="1477336" cy="109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Normalize the data</a:t>
          </a:r>
        </a:p>
      </dsp:txBody>
      <dsp:txXfrm>
        <a:off x="2105083" y="1339699"/>
        <a:ext cx="1413242" cy="1030058"/>
      </dsp:txXfrm>
    </dsp:sp>
    <dsp:sp modelId="{3998DF5B-E197-EB47-876D-5F252D253E53}">
      <dsp:nvSpPr>
        <dsp:cNvPr id="0" name=""/>
        <dsp:cNvSpPr/>
      </dsp:nvSpPr>
      <dsp:spPr>
        <a:xfrm>
          <a:off x="3698106" y="1671539"/>
          <a:ext cx="313195" cy="36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698106" y="1744815"/>
        <a:ext cx="219237" cy="219827"/>
      </dsp:txXfrm>
    </dsp:sp>
    <dsp:sp modelId="{7347341A-85D2-5147-B933-E8934BB32B4A}">
      <dsp:nvSpPr>
        <dsp:cNvPr id="0" name=""/>
        <dsp:cNvSpPr/>
      </dsp:nvSpPr>
      <dsp:spPr>
        <a:xfrm>
          <a:off x="4141306" y="1307652"/>
          <a:ext cx="1477336" cy="109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Train/Test/Split the data</a:t>
          </a:r>
        </a:p>
      </dsp:txBody>
      <dsp:txXfrm>
        <a:off x="4173353" y="1339699"/>
        <a:ext cx="1413242" cy="1030058"/>
      </dsp:txXfrm>
    </dsp:sp>
    <dsp:sp modelId="{0D38E752-8BEA-7A45-AB9E-944A74B772B7}">
      <dsp:nvSpPr>
        <dsp:cNvPr id="0" name=""/>
        <dsp:cNvSpPr/>
      </dsp:nvSpPr>
      <dsp:spPr>
        <a:xfrm>
          <a:off x="5766376" y="1671539"/>
          <a:ext cx="313195" cy="36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766376" y="1744815"/>
        <a:ext cx="219237" cy="219827"/>
      </dsp:txXfrm>
    </dsp:sp>
    <dsp:sp modelId="{5109AD47-6DC7-B94B-B681-A0B8C676C664}">
      <dsp:nvSpPr>
        <dsp:cNvPr id="0" name=""/>
        <dsp:cNvSpPr/>
      </dsp:nvSpPr>
      <dsp:spPr>
        <a:xfrm>
          <a:off x="6209577" y="1307652"/>
          <a:ext cx="1477336" cy="109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and Refine Models (on previous page) </a:t>
          </a:r>
        </a:p>
      </dsp:txBody>
      <dsp:txXfrm>
        <a:off x="6241624" y="1339699"/>
        <a:ext cx="1413242" cy="1030058"/>
      </dsp:txXfrm>
    </dsp:sp>
    <dsp:sp modelId="{4EFFC4D6-6C62-794D-A02B-C051179725BF}">
      <dsp:nvSpPr>
        <dsp:cNvPr id="0" name=""/>
        <dsp:cNvSpPr/>
      </dsp:nvSpPr>
      <dsp:spPr>
        <a:xfrm>
          <a:off x="7834647" y="1671539"/>
          <a:ext cx="313195" cy="366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834647" y="1744815"/>
        <a:ext cx="219237" cy="219827"/>
      </dsp:txXfrm>
    </dsp:sp>
    <dsp:sp modelId="{98EC9DB0-D9D7-8840-BD84-DFD8C9210C3B}">
      <dsp:nvSpPr>
        <dsp:cNvPr id="0" name=""/>
        <dsp:cNvSpPr/>
      </dsp:nvSpPr>
      <dsp:spPr>
        <a:xfrm>
          <a:off x="8277848" y="1307652"/>
          <a:ext cx="1477336" cy="10941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Determine best model</a:t>
          </a:r>
        </a:p>
      </dsp:txBody>
      <dsp:txXfrm>
        <a:off x="8309895" y="1339699"/>
        <a:ext cx="1413242" cy="1030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9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97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ndonopened/courserafinal/blob/main/wk3SpaceX_Falcon9_Interactive_Viz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ndonopened/courserafinal/blob/main/wk3SpaceX_Falcon9_Interactive_Viz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Brandon Dorman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3/26/2023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Processed the data using EDA (Exploratory Data analysis) to find patterns in labeled and unlabeled data for training.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processed details of mission outcomes such as landing site, payload etc. 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brandonopened</a:t>
            </a:r>
            <a:r>
              <a:rPr lang="en-US" dirty="0"/>
              <a:t>/</a:t>
            </a:r>
            <a:r>
              <a:rPr lang="en-US" dirty="0" err="1"/>
              <a:t>courserafinal</a:t>
            </a:r>
            <a:r>
              <a:rPr lang="en-US" dirty="0"/>
              <a:t>/blob/main/</a:t>
            </a:r>
            <a:r>
              <a:rPr lang="en-US" dirty="0" err="1"/>
              <a:t>lab_jupyter_launch_site_location.ipynb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folium to create interactive charts of launch data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brandonopened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courserafinal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7EEA8F1-31B4-E794-6611-471A6F6D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3930835"/>
            <a:ext cx="7772400" cy="23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Display the names of the unique launch sites in the space mission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Display the total payload mass carried by boosters launched by NASA (CRS)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Display 5 records where launch sites begin with 'CCA’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Display average payload mass carried by booster version F9 v1.1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List the date when the first successful landing outcome on a ground pad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/ less than 6000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Total number of successful and failure mission outcomes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List the names of the booster versions which have carried the maximum payload mass. Use a subquery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List the failed landing outcomes in drone ship, their booster versions, and launch site names for in year 2015 </a:t>
            </a:r>
          </a:p>
          <a:p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10.Rank the count of landing outcomes (such as Failure (drone ship) or Success (ground pad)) </a:t>
            </a:r>
            <a:endParaRPr lang="en-US" dirty="0"/>
          </a:p>
          <a:p>
            <a:r>
              <a:rPr lang="en-US" sz="1800" dirty="0">
                <a:solidFill>
                  <a:srgbClr val="282828"/>
                </a:solidFill>
                <a:effectLst/>
                <a:latin typeface="Abadi" panose="020B0604020104020204" pitchFamily="34" charset="0"/>
              </a:rPr>
              <a:t>between the date 2010-06-04 and 2017-03-20, in descending order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and ‘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Focused on these objects to show success and failure of each launch site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get points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draw a line between the map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Link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Payload range slider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Scatter Chart for payload -&gt;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launch Site Dropdown component to filter by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Wanted to be able to drill down into exactly which interactions with other variables contributed to the success or failure of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launches: KSC LC-39A (10) and 76.9%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Range with highest success 2-5K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booster highest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Link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classification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logistic regression model. Trained and tested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KNN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SVM algorithm and tested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Decision Tree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9534876-3121-467C-6CC8-B5BFBDF0B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71355"/>
              </p:ext>
            </p:extLst>
          </p:nvPr>
        </p:nvGraphicFramePr>
        <p:xfrm>
          <a:off x="2032000" y="446515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441852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98119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113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Alg</a:t>
                      </a:r>
                      <a:r>
                        <a:rPr lang="en-US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7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5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0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344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4AE2-40DD-AD91-1A8E-3134DBAE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(Classification) Continued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8F3B54-D3FE-2D3B-F6CF-DD0421316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944469"/>
              </p:ext>
            </p:extLst>
          </p:nvPr>
        </p:nvGraphicFramePr>
        <p:xfrm>
          <a:off x="1593850" y="1690688"/>
          <a:ext cx="9759950" cy="370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372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9317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5" name="Picture 1" descr="page17image15623728">
            <a:extLst>
              <a:ext uri="{FF2B5EF4-FFF2-40B4-BE49-F238E27FC236}">
                <a16:creationId xmlns:a16="http://schemas.microsoft.com/office/drawing/2014/main" id="{21C222BF-1F2F-65F7-99B0-C9BF7C1F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16" y="2410573"/>
            <a:ext cx="8780202" cy="313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9317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 descr="page17image15627680">
            <a:extLst>
              <a:ext uri="{FF2B5EF4-FFF2-40B4-BE49-F238E27FC236}">
                <a16:creationId xmlns:a16="http://schemas.microsoft.com/office/drawing/2014/main" id="{8C9EBB1D-640C-04E7-8BA2-53C816455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470" y="2369126"/>
            <a:ext cx="6935941" cy="36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3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9317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0F39399-36DC-FCB7-3A7F-BC42C360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539953"/>
              </p:ext>
            </p:extLst>
          </p:nvPr>
        </p:nvGraphicFramePr>
        <p:xfrm>
          <a:off x="2618772" y="298935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441852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98119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1132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Alg</a:t>
                      </a:r>
                      <a:r>
                        <a:rPr lang="en-US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Data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7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5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0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.833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344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04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increases as number of flights increase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takes about 25 launches before a successful launch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E826216-20A8-B55E-5C47-8CDDEA86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13" y="1352549"/>
            <a:ext cx="6514432" cy="29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successful launch (class 1) increases as payload increase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4097" name="Picture 1" descr="page20image15686352">
            <a:extLst>
              <a:ext uri="{FF2B5EF4-FFF2-40B4-BE49-F238E27FC236}">
                <a16:creationId xmlns:a16="http://schemas.microsoft.com/office/drawing/2014/main" id="{CFF6C77B-65CD-B7AA-9ACF-9F25F69ED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11" y="1433946"/>
            <a:ext cx="61722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ES-LI, GEO, HEO and SSO have the highest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orbit has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1" name="Picture 1" descr="page21image15269888">
            <a:extLst>
              <a:ext uri="{FF2B5EF4-FFF2-40B4-BE49-F238E27FC236}">
                <a16:creationId xmlns:a16="http://schemas.microsoft.com/office/drawing/2014/main" id="{199ACC46-586E-23BD-81EC-B6A36E750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564" y="1433946"/>
            <a:ext cx="47625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most orbits successful landing rates increase with flight numbers (practices)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relationship between flight number and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for GTO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145" name="Picture 1" descr="page22image15570624">
            <a:extLst>
              <a:ext uri="{FF2B5EF4-FFF2-40B4-BE49-F238E27FC236}">
                <a16:creationId xmlns:a16="http://schemas.microsoft.com/office/drawing/2014/main" id="{E4EEB79D-6941-F45D-5D25-0A835F2C6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46" y="1454727"/>
            <a:ext cx="49403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payload for orbits ISS, PO, SSO, LEO the greater the chance of a successful landing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5" name="Picture 1" descr="page23image50025760">
            <a:extLst>
              <a:ext uri="{FF2B5EF4-FFF2-40B4-BE49-F238E27FC236}">
                <a16:creationId xmlns:a16="http://schemas.microsoft.com/office/drawing/2014/main" id="{E145311E-1715-0F1D-E7AD-B5AF76820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11" y="1468582"/>
            <a:ext cx="4826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(1) increased around 80% between 2013 and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declined between 2017 and 2020.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049" name="Picture 1" descr="page24image49815264">
            <a:extLst>
              <a:ext uri="{FF2B5EF4-FFF2-40B4-BE49-F238E27FC236}">
                <a16:creationId xmlns:a16="http://schemas.microsoft.com/office/drawing/2014/main" id="{79471166-DA2D-DC80-1A13-67A33AB4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2353"/>
            <a:ext cx="54229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distinct to avoid post processing of removing of duplicates. There are four unique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LC-39A,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spacexbtl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‘CCA%’ limit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5B727-27AF-71B9-B663-C9C1A9EF5C8F}"/>
              </a:ext>
            </a:extLst>
          </p:cNvPr>
          <p:cNvSpPr txBox="1"/>
          <p:nvPr/>
        </p:nvSpPr>
        <p:spPr>
          <a:xfrm>
            <a:off x="7655442" y="2551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9" name="Picture 7" descr="page26image35619776">
            <a:extLst>
              <a:ext uri="{FF2B5EF4-FFF2-40B4-BE49-F238E27FC236}">
                <a16:creationId xmlns:a16="http://schemas.microsoft.com/office/drawing/2014/main" id="{E315D986-8E79-C878-4FD6-7FBEC1BE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30" y="3482089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age26image49818384">
            <a:extLst>
              <a:ext uri="{FF2B5EF4-FFF2-40B4-BE49-F238E27FC236}">
                <a16:creationId xmlns:a16="http://schemas.microsoft.com/office/drawing/2014/main" id="{A5D6B874-A7F5-A68B-F564-33CBB5A0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30" y="3482089"/>
            <a:ext cx="6223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page26image35627072">
            <a:extLst>
              <a:ext uri="{FF2B5EF4-FFF2-40B4-BE49-F238E27FC236}">
                <a16:creationId xmlns:a16="http://schemas.microsoft.com/office/drawing/2014/main" id="{8BC7AA8B-9619-B4E9-CD68-1DCCC67B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30" y="3482089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ge26image35628224">
            <a:extLst>
              <a:ext uri="{FF2B5EF4-FFF2-40B4-BE49-F238E27FC236}">
                <a16:creationId xmlns:a16="http://schemas.microsoft.com/office/drawing/2014/main" id="{123E880C-FBD0-C2E7-8159-3144BF75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30" y="3482089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page26image49811520">
            <a:extLst>
              <a:ext uri="{FF2B5EF4-FFF2-40B4-BE49-F238E27FC236}">
                <a16:creationId xmlns:a16="http://schemas.microsoft.com/office/drawing/2014/main" id="{5C7EAD5C-E8C1-EA1F-687C-A0449168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30" y="3482089"/>
            <a:ext cx="75946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26image35619776">
            <a:extLst>
              <a:ext uri="{FF2B5EF4-FFF2-40B4-BE49-F238E27FC236}">
                <a16:creationId xmlns:a16="http://schemas.microsoft.com/office/drawing/2014/main" id="{F479824D-0F3A-C214-CD5D-D13EE0DD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26image49818384">
            <a:extLst>
              <a:ext uri="{FF2B5EF4-FFF2-40B4-BE49-F238E27FC236}">
                <a16:creationId xmlns:a16="http://schemas.microsoft.com/office/drawing/2014/main" id="{7627E5FD-6BD2-34F6-2DAB-95E2C614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23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26image35627072">
            <a:extLst>
              <a:ext uri="{FF2B5EF4-FFF2-40B4-BE49-F238E27FC236}">
                <a16:creationId xmlns:a16="http://schemas.microsoft.com/office/drawing/2014/main" id="{B42B6279-C034-0220-572B-51F8CCA4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26image35628224">
            <a:extLst>
              <a:ext uri="{FF2B5EF4-FFF2-40B4-BE49-F238E27FC236}">
                <a16:creationId xmlns:a16="http://schemas.microsoft.com/office/drawing/2014/main" id="{9EBE3CAD-3B0B-A721-ED46-51BCEA588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ge26image49811520">
            <a:extLst>
              <a:ext uri="{FF2B5EF4-FFF2-40B4-BE49-F238E27FC236}">
                <a16:creationId xmlns:a16="http://schemas.microsoft.com/office/drawing/2014/main" id="{3FE0D25B-3484-4E94-CD94-C2012640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946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sum(PAYLOAD_MASS_KG_)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‘NASA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adds the payload and NASA customers together, the result is 45596 !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8697715" cy="35218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machine learning libraries such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analyze the significance of various aspects of SpaceX’s landing facilities and accuracy.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sample data of 18 launches, we achieved accuracy of 83%.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avg(PAYLOAD_MASS_KG_)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‘F9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here, avg shows the average payload mass for booster F9 V1.1 , which is 2928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min_date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‘Success (ground pad)’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 used min(date) to find the first date and then narrowed down the criteria to where the landing outcome was a success.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2015-12-22 was the first successful landing date.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(PAYLOAD_MASS_KG_&gt; 4000 and PAYLOAD_MASS_KG_ &lt; 6000) and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‘Success (drone ship)’);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shows where the payload is greater than 4000 but less than 6000 KG and is a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4102" name="Picture 6" descr="page30image35348160">
            <a:extLst>
              <a:ext uri="{FF2B5EF4-FFF2-40B4-BE49-F238E27FC236}">
                <a16:creationId xmlns:a16="http://schemas.microsoft.com/office/drawing/2014/main" id="{6A67C799-2796-309A-E6BD-26E22015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68" y="5190423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age30image35353152">
            <a:extLst>
              <a:ext uri="{FF2B5EF4-FFF2-40B4-BE49-F238E27FC236}">
                <a16:creationId xmlns:a16="http://schemas.microsoft.com/office/drawing/2014/main" id="{1D3533CD-35D7-7302-8F4B-012DFE3A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68" y="5190423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page30image49834352">
            <a:extLst>
              <a:ext uri="{FF2B5EF4-FFF2-40B4-BE49-F238E27FC236}">
                <a16:creationId xmlns:a16="http://schemas.microsoft.com/office/drawing/2014/main" id="{081B5195-47CE-C89B-98F3-5BD7EDBA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68" y="5190423"/>
            <a:ext cx="1295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age30image35347968">
            <a:extLst>
              <a:ext uri="{FF2B5EF4-FFF2-40B4-BE49-F238E27FC236}">
                <a16:creationId xmlns:a16="http://schemas.microsoft.com/office/drawing/2014/main" id="{5FE85935-CC14-7F75-2707-D2C949FE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168" y="5190423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counts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Group to sort by mission outcome and shows outcomes by mission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5121" name="Picture 1" descr="page31image35347584">
            <a:extLst>
              <a:ext uri="{FF2B5EF4-FFF2-40B4-BE49-F238E27FC236}">
                <a16:creationId xmlns:a16="http://schemas.microsoft.com/office/drawing/2014/main" id="{7243F118-ECD9-1A70-B924-34E078C2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39" y="4570097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page31image35352000">
            <a:extLst>
              <a:ext uri="{FF2B5EF4-FFF2-40B4-BE49-F238E27FC236}">
                <a16:creationId xmlns:a16="http://schemas.microsoft.com/office/drawing/2014/main" id="{35B5339E-5F89-ED96-EB5E-BBE6AF6F4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39" y="4570097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31image35376128">
            <a:extLst>
              <a:ext uri="{FF2B5EF4-FFF2-40B4-BE49-F238E27FC236}">
                <a16:creationId xmlns:a16="http://schemas.microsoft.com/office/drawing/2014/main" id="{843D6AD5-56CF-7F6D-FA6C-3D4BC6E2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39" y="4570097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page31image49997360">
            <a:extLst>
              <a:ext uri="{FF2B5EF4-FFF2-40B4-BE49-F238E27FC236}">
                <a16:creationId xmlns:a16="http://schemas.microsoft.com/office/drawing/2014/main" id="{1BCE1EC1-4AB3-4996-5BBF-0BF2927A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39" y="4570097"/>
            <a:ext cx="31115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PAYLOAD_MASS_KG_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spacexbtl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PAYLOAD_MASS_KG = (select max(PAYLOAD_MASS_KG_)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145" name="Picture 1" descr="page32image35309248">
            <a:extLst>
              <a:ext uri="{FF2B5EF4-FFF2-40B4-BE49-F238E27FC236}">
                <a16:creationId xmlns:a16="http://schemas.microsoft.com/office/drawing/2014/main" id="{5686E4BE-94B4-6328-81AF-7ECFAA078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86" y="3831634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page32image35310016">
            <a:extLst>
              <a:ext uri="{FF2B5EF4-FFF2-40B4-BE49-F238E27FC236}">
                <a16:creationId xmlns:a16="http://schemas.microsoft.com/office/drawing/2014/main" id="{022665EA-273D-27EC-CE1E-C2AD2D78D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86" y="3831634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ge32image49956272">
            <a:extLst>
              <a:ext uri="{FF2B5EF4-FFF2-40B4-BE49-F238E27FC236}">
                <a16:creationId xmlns:a16="http://schemas.microsoft.com/office/drawing/2014/main" id="{6A6A23D2-5CEB-6F74-1285-DFDF35A3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86" y="3831634"/>
            <a:ext cx="2171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page32image35309440">
            <a:extLst>
              <a:ext uri="{FF2B5EF4-FFF2-40B4-BE49-F238E27FC236}">
                <a16:creationId xmlns:a16="http://schemas.microsoft.com/office/drawing/2014/main" id="{A03BEE98-58D5-F22D-AF55-F452788AC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86" y="3831634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spacexbtl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whereLanding_Outcome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‘failure (drone ship)’ and year(Date) = ‘2015’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list landing outcome, booster version, and launch site for the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169" name="Picture 1" descr="page33image35249088">
            <a:extLst>
              <a:ext uri="{FF2B5EF4-FFF2-40B4-BE49-F238E27FC236}">
                <a16:creationId xmlns:a16="http://schemas.microsoft.com/office/drawing/2014/main" id="{2133878D-A2C4-DDE5-C890-EC521BC2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3" y="4716810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page33image35252160">
            <a:extLst>
              <a:ext uri="{FF2B5EF4-FFF2-40B4-BE49-F238E27FC236}">
                <a16:creationId xmlns:a16="http://schemas.microsoft.com/office/drawing/2014/main" id="{7961622F-5E6D-2977-8683-41826D9B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3" y="4716810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33image49834144">
            <a:extLst>
              <a:ext uri="{FF2B5EF4-FFF2-40B4-BE49-F238E27FC236}">
                <a16:creationId xmlns:a16="http://schemas.microsoft.com/office/drawing/2014/main" id="{D306AB28-D22F-BB9A-05A2-017809A8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3" y="4716810"/>
            <a:ext cx="40767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page33image35255616">
            <a:extLst>
              <a:ext uri="{FF2B5EF4-FFF2-40B4-BE49-F238E27FC236}">
                <a16:creationId xmlns:a16="http://schemas.microsoft.com/office/drawing/2014/main" id="{03C4BED8-D258-27D9-95E6-5073AA34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93" y="4716810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LandingCounts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Date between ‘2010-06-04’ and ‘2017-03-20’. Group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order by count(*) desc;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193" name="Picture 1" descr="page34image35606272">
            <a:extLst>
              <a:ext uri="{FF2B5EF4-FFF2-40B4-BE49-F238E27FC236}">
                <a16:creationId xmlns:a16="http://schemas.microsoft.com/office/drawing/2014/main" id="{6795DC14-4F9C-042C-CC16-5E5418C0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65" y="4381500"/>
            <a:ext cx="711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page34image35603584">
            <a:extLst>
              <a:ext uri="{FF2B5EF4-FFF2-40B4-BE49-F238E27FC236}">
                <a16:creationId xmlns:a16="http://schemas.microsoft.com/office/drawing/2014/main" id="{1275329E-A046-1E1E-D330-8FDB7170F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65" y="4381500"/>
            <a:ext cx="1358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ge34image49840544">
            <a:extLst>
              <a:ext uri="{FF2B5EF4-FFF2-40B4-BE49-F238E27FC236}">
                <a16:creationId xmlns:a16="http://schemas.microsoft.com/office/drawing/2014/main" id="{2BD611C0-F670-BA0D-F8B3-15D11A8A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65" y="4381500"/>
            <a:ext cx="2400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page34image35614528">
            <a:extLst>
              <a:ext uri="{FF2B5EF4-FFF2-40B4-BE49-F238E27FC236}">
                <a16:creationId xmlns:a16="http://schemas.microsoft.com/office/drawing/2014/main" id="{BEB1C287-D83F-7308-C173-A6B6DC5B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265" y="4381500"/>
            <a:ext cx="723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X Launch Sites</a:t>
            </a:r>
          </a:p>
        </p:txBody>
      </p:sp>
      <p:pic>
        <p:nvPicPr>
          <p:cNvPr id="9217" name="Picture 1" descr="page36image66248912">
            <a:extLst>
              <a:ext uri="{FF2B5EF4-FFF2-40B4-BE49-F238E27FC236}">
                <a16:creationId xmlns:a16="http://schemas.microsoft.com/office/drawing/2014/main" id="{32C97FFA-F8EF-77C5-09D9-1F99ED7BE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575377"/>
            <a:ext cx="53340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91E5A-6985-B52D-1C52-8D96C88C6779}"/>
              </a:ext>
            </a:extLst>
          </p:cNvPr>
          <p:cNvSpPr txBox="1"/>
          <p:nvPr/>
        </p:nvSpPr>
        <p:spPr>
          <a:xfrm>
            <a:off x="7442791" y="1552353"/>
            <a:ext cx="359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global launch sites at Vandenburg Air Force base and in Florida (Kennedy Space Center and Cape </a:t>
            </a:r>
            <a:r>
              <a:rPr lang="en-US" dirty="0" err="1"/>
              <a:t>Canerval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 Labeled Launch Outcomes</a:t>
            </a:r>
          </a:p>
        </p:txBody>
      </p:sp>
      <p:pic>
        <p:nvPicPr>
          <p:cNvPr id="10241" name="Picture 1" descr="page37image67035232">
            <a:extLst>
              <a:ext uri="{FF2B5EF4-FFF2-40B4-BE49-F238E27FC236}">
                <a16:creationId xmlns:a16="http://schemas.microsoft.com/office/drawing/2014/main" id="{78B46982-0C65-A802-CD76-ED3DB249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57" y="3963411"/>
            <a:ext cx="25146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37image67028848">
            <a:extLst>
              <a:ext uri="{FF2B5EF4-FFF2-40B4-BE49-F238E27FC236}">
                <a16:creationId xmlns:a16="http://schemas.microsoft.com/office/drawing/2014/main" id="{7430E2FA-0EDA-FD3E-BEAE-6A550B08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4186274"/>
            <a:ext cx="25527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page37image67038816">
            <a:extLst>
              <a:ext uri="{FF2B5EF4-FFF2-40B4-BE49-F238E27FC236}">
                <a16:creationId xmlns:a16="http://schemas.microsoft.com/office/drawing/2014/main" id="{EF535EE6-816C-D5AE-6238-C6F2FAED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82" y="1391254"/>
            <a:ext cx="26670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age37image67028400">
            <a:extLst>
              <a:ext uri="{FF2B5EF4-FFF2-40B4-BE49-F238E27FC236}">
                <a16:creationId xmlns:a16="http://schemas.microsoft.com/office/drawing/2014/main" id="{711992BF-F54C-1DAE-BFFC-6E763F797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0" y="1391254"/>
            <a:ext cx="27686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274EB0-97A5-27B7-952D-AF28E52BCB5D}"/>
              </a:ext>
            </a:extLst>
          </p:cNvPr>
          <p:cNvSpPr txBox="1"/>
          <p:nvPr/>
        </p:nvSpPr>
        <p:spPr>
          <a:xfrm>
            <a:off x="3700130" y="1573619"/>
            <a:ext cx="1924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CCAFS SLC-40 with</a:t>
            </a:r>
          </a:p>
          <a:p>
            <a:r>
              <a:rPr lang="en-US" dirty="0"/>
              <a:t> markers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5D554-7591-BF8B-CFDC-8027DCADD397}"/>
              </a:ext>
            </a:extLst>
          </p:cNvPr>
          <p:cNvSpPr txBox="1"/>
          <p:nvPr/>
        </p:nvSpPr>
        <p:spPr>
          <a:xfrm>
            <a:off x="3487479" y="4359349"/>
            <a:ext cx="179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VAFB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F5C54-C3A2-7118-5642-01D6C66805DB}"/>
              </a:ext>
            </a:extLst>
          </p:cNvPr>
          <p:cNvSpPr txBox="1"/>
          <p:nvPr/>
        </p:nvSpPr>
        <p:spPr>
          <a:xfrm>
            <a:off x="9292856" y="1594884"/>
            <a:ext cx="2628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CCAF SLC-40 with markers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2D24F-214B-A4B4-5C19-745C60A276D2}"/>
              </a:ext>
            </a:extLst>
          </p:cNvPr>
          <p:cNvSpPr txBox="1"/>
          <p:nvPr/>
        </p:nvSpPr>
        <p:spPr>
          <a:xfrm>
            <a:off x="9165265" y="4231758"/>
            <a:ext cx="284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CCAFS SELC-40 with markers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069521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wanted to analyze flight data to see patterns in how location, payload and flight numbers of components influenced the eventual correctness of the flight.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wanted to see how the flight number and payload affected the final outcome and why.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0" y="57796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Vandenburg AFB and location to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1269" name="Picture 5" descr="page38image66845120">
            <a:extLst>
              <a:ext uri="{FF2B5EF4-FFF2-40B4-BE49-F238E27FC236}">
                <a16:creationId xmlns:a16="http://schemas.microsoft.com/office/drawing/2014/main" id="{A481D113-9162-24D8-519E-59C26EB18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1977656"/>
            <a:ext cx="4762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59ACA3-213C-F85D-9987-049A1114E6A1}"/>
              </a:ext>
            </a:extLst>
          </p:cNvPr>
          <p:cNvSpPr txBox="1"/>
          <p:nvPr/>
        </p:nvSpPr>
        <p:spPr>
          <a:xfrm>
            <a:off x="6719777" y="2169042"/>
            <a:ext cx="3827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shows Vandenberg AFB and how close it is to Lompoc, the nearest town. I’m from California but didn’t realize how close it was to Lompoc which I’ve visited.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Counts</a:t>
            </a:r>
          </a:p>
        </p:txBody>
      </p:sp>
      <p:pic>
        <p:nvPicPr>
          <p:cNvPr id="12289" name="Picture 1" descr="page40image49843872">
            <a:extLst>
              <a:ext uri="{FF2B5EF4-FFF2-40B4-BE49-F238E27FC236}">
                <a16:creationId xmlns:a16="http://schemas.microsoft.com/office/drawing/2014/main" id="{A2F2EE52-9009-DD5A-BDEF-DE7638F14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3" y="1721486"/>
            <a:ext cx="68453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367222-6EFD-EEFB-5E6E-4715905DBCC6}"/>
              </a:ext>
            </a:extLst>
          </p:cNvPr>
          <p:cNvSpPr txBox="1"/>
          <p:nvPr/>
        </p:nvSpPr>
        <p:spPr>
          <a:xfrm>
            <a:off x="8378456" y="174374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 LC-39A has the highest</a:t>
            </a:r>
          </a:p>
          <a:p>
            <a:r>
              <a:rPr lang="en-US" dirty="0"/>
              <a:t>Launch success rate, with CCAFS-SELC-40 the lowest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ighest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Success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3313" name="Picture 1" descr="page41image50267568">
            <a:extLst>
              <a:ext uri="{FF2B5EF4-FFF2-40B4-BE49-F238E27FC236}">
                <a16:creationId xmlns:a16="http://schemas.microsoft.com/office/drawing/2014/main" id="{BD138FD5-5BD1-DA38-3AC4-0D0C4987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765004"/>
            <a:ext cx="60706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D601D1-01F5-0E69-54A6-D4F61E0E5E3A}"/>
              </a:ext>
            </a:extLst>
          </p:cNvPr>
          <p:cNvSpPr txBox="1"/>
          <p:nvPr/>
        </p:nvSpPr>
        <p:spPr>
          <a:xfrm>
            <a:off x="7251405" y="1807535"/>
            <a:ext cx="3401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KSC LC-39A has the highest launch</a:t>
            </a:r>
          </a:p>
          <a:p>
            <a:r>
              <a:rPr lang="en-US" dirty="0"/>
              <a:t>The rate is 76.9%</a:t>
            </a:r>
          </a:p>
          <a:p>
            <a:r>
              <a:rPr lang="en-US" dirty="0"/>
              <a:t>Launch success failure is 23.1%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4337" name="Picture 1" descr="page42image50270480">
            <a:extLst>
              <a:ext uri="{FF2B5EF4-FFF2-40B4-BE49-F238E27FC236}">
                <a16:creationId xmlns:a16="http://schemas.microsoft.com/office/drawing/2014/main" id="{DA2C4F70-8582-41A3-50EF-E0EC3AB6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09823"/>
            <a:ext cx="56769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age42image50266736">
            <a:extLst>
              <a:ext uri="{FF2B5EF4-FFF2-40B4-BE49-F238E27FC236}">
                <a16:creationId xmlns:a16="http://schemas.microsoft.com/office/drawing/2014/main" id="{546C8FE6-36F3-104A-F56B-0B84CDBED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509823"/>
            <a:ext cx="55372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D8078-2E67-5C73-36D4-DC0E130EA834}"/>
              </a:ext>
            </a:extLst>
          </p:cNvPr>
          <p:cNvSpPr txBox="1"/>
          <p:nvPr/>
        </p:nvSpPr>
        <p:spPr>
          <a:xfrm>
            <a:off x="680485" y="5358809"/>
            <a:ext cx="967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screenshots show payload launches of 2-6K and up to 10K. The most successful launches were between 2K to 5.5K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accuracy is Decision Tree with a value of .8750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1" name="Picture 1" descr="page44image49929744">
            <a:extLst>
              <a:ext uri="{FF2B5EF4-FFF2-40B4-BE49-F238E27FC236}">
                <a16:creationId xmlns:a16="http://schemas.microsoft.com/office/drawing/2014/main" id="{0D865E6D-02E8-026E-FB7F-86745F760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32" y="1568347"/>
            <a:ext cx="4868958" cy="397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same confusion matrix was used for all models.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18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classifier was correct 83% of the time with an error rate of about 16.5%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6385" name="Picture 1" descr="page45image50275472">
            <a:extLst>
              <a:ext uri="{FF2B5EF4-FFF2-40B4-BE49-F238E27FC236}">
                <a16:creationId xmlns:a16="http://schemas.microsoft.com/office/drawing/2014/main" id="{A77B813F-0CEB-F905-5A14-E33081F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69" y="3527486"/>
            <a:ext cx="4125433" cy="305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18260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go up as payload increases but also seemingly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away from cities and closer to 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machine learning classification model was decision tree probably due to the somewhat limited dataset and simplicity of the model.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Notebooks are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at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brandonopened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courserafinal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pulled the data from SpaceX’s API (well, Coursera’s, but the CSV’s came from SpaceX)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SpaceX API.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Flowcharts on following pages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B56AE58-883E-BDE4-FBD9-06ECD079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30" y="2991679"/>
            <a:ext cx="8801339" cy="34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=‘https://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api.spacexdata.com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/v4/launches/past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brandonopened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courserafinal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eda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-</a:t>
            </a:r>
            <a:r>
              <a:rPr lang="en-US" sz="2200" dirty="0" err="1">
                <a:solidFill>
                  <a:srgbClr val="1C7DDB"/>
                </a:solidFill>
                <a:latin typeface="Abadi" panose="020B0604020104020204" pitchFamily="34" charset="0"/>
              </a:rPr>
              <a:t>dataviz.ipynb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),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035F2F-1CCB-961F-A9CA-878DC0392B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153038"/>
              </p:ext>
            </p:extLst>
          </p:nvPr>
        </p:nvGraphicFramePr>
        <p:xfrm>
          <a:off x="6151562" y="2225867"/>
          <a:ext cx="4978400" cy="333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68225"/>
            <a:ext cx="4780557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Soup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(html_data,”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html.parser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Data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date_time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table_cells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etc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pdf.DataFrame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launch_dict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brandonopened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courserafinal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458F3-40E2-C283-6C7E-C2012085F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849273"/>
              </p:ext>
            </p:extLst>
          </p:nvPr>
        </p:nvGraphicFramePr>
        <p:xfrm>
          <a:off x="6151562" y="2225867"/>
          <a:ext cx="4978400" cy="333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2099</Words>
  <Application>Microsoft Macintosh PowerPoint</Application>
  <PresentationFormat>Widescreen</PresentationFormat>
  <Paragraphs>315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Predictive Analysis (Classification) 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Brandon Dorman</cp:lastModifiedBy>
  <cp:revision>203</cp:revision>
  <dcterms:created xsi:type="dcterms:W3CDTF">2021-04-29T18:58:34Z</dcterms:created>
  <dcterms:modified xsi:type="dcterms:W3CDTF">2023-03-27T05:49:53Z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